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68" r:id="rId3"/>
    <p:sldId id="627" r:id="rId4"/>
    <p:sldId id="629" r:id="rId5"/>
    <p:sldId id="279" r:id="rId6"/>
    <p:sldId id="285" r:id="rId7"/>
    <p:sldId id="319" r:id="rId8"/>
    <p:sldId id="320" r:id="rId9"/>
    <p:sldId id="321" r:id="rId10"/>
    <p:sldId id="653" r:id="rId11"/>
    <p:sldId id="654" r:id="rId12"/>
    <p:sldId id="655" r:id="rId13"/>
    <p:sldId id="269" r:id="rId14"/>
    <p:sldId id="280" r:id="rId15"/>
    <p:sldId id="630" r:id="rId16"/>
    <p:sldId id="631" r:id="rId17"/>
    <p:sldId id="632" r:id="rId18"/>
    <p:sldId id="633" r:id="rId19"/>
    <p:sldId id="634" r:id="rId20"/>
    <p:sldId id="635" r:id="rId21"/>
    <p:sldId id="570" r:id="rId22"/>
    <p:sldId id="270" r:id="rId23"/>
    <p:sldId id="287" r:id="rId24"/>
    <p:sldId id="563" r:id="rId25"/>
    <p:sldId id="656" r:id="rId26"/>
    <p:sldId id="657" r:id="rId27"/>
    <p:sldId id="271" r:id="rId28"/>
    <p:sldId id="290" r:id="rId29"/>
    <p:sldId id="291" r:id="rId30"/>
    <p:sldId id="592" r:id="rId31"/>
    <p:sldId id="593" r:id="rId32"/>
    <p:sldId id="637" r:id="rId33"/>
    <p:sldId id="594" r:id="rId34"/>
    <p:sldId id="636" r:id="rId35"/>
    <p:sldId id="296" r:id="rId36"/>
    <p:sldId id="658" r:id="rId37"/>
    <p:sldId id="659" r:id="rId38"/>
    <p:sldId id="660" r:id="rId39"/>
    <p:sldId id="297" r:id="rId40"/>
    <p:sldId id="638" r:id="rId41"/>
    <p:sldId id="298" r:id="rId42"/>
    <p:sldId id="639" r:id="rId43"/>
    <p:sldId id="640" r:id="rId44"/>
    <p:sldId id="299" r:id="rId45"/>
    <p:sldId id="300" r:id="rId46"/>
    <p:sldId id="301" r:id="rId47"/>
    <p:sldId id="302" r:id="rId48"/>
    <p:sldId id="641" r:id="rId49"/>
    <p:sldId id="642" r:id="rId50"/>
    <p:sldId id="381" r:id="rId51"/>
    <p:sldId id="643" r:id="rId52"/>
    <p:sldId id="644" r:id="rId53"/>
    <p:sldId id="645" r:id="rId54"/>
    <p:sldId id="597" r:id="rId55"/>
    <p:sldId id="306" r:id="rId56"/>
    <p:sldId id="646" r:id="rId57"/>
    <p:sldId id="274" r:id="rId58"/>
    <p:sldId id="647" r:id="rId59"/>
    <p:sldId id="588" r:id="rId60"/>
    <p:sldId id="649" r:id="rId61"/>
    <p:sldId id="661" r:id="rId62"/>
    <p:sldId id="662" r:id="rId63"/>
    <p:sldId id="663" r:id="rId64"/>
    <p:sldId id="664" r:id="rId65"/>
    <p:sldId id="665" r:id="rId66"/>
    <p:sldId id="666" r:id="rId67"/>
    <p:sldId id="650" r:id="rId68"/>
    <p:sldId id="651" r:id="rId69"/>
    <p:sldId id="648" r:id="rId70"/>
    <p:sldId id="652" r:id="rId7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FDBA0D-C787-4A5B-8277-48F4B5969825}" v="32" dt="2026-06-02T10:23:27.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3124" autoAdjust="0"/>
    <p:restoredTop sz="94660"/>
  </p:normalViewPr>
  <p:slideViewPr>
    <p:cSldViewPr snapToGrid="0">
      <p:cViewPr>
        <p:scale>
          <a:sx n="60" d="100"/>
          <a:sy n="60" d="100"/>
        </p:scale>
        <p:origin x="216" y="26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Northall" userId="44e7ddfbd4a3deed" providerId="LiveId" clId="{FE34A2A2-D451-4979-95FC-B79EAAE3F0FA}"/>
    <pc:docChg chg="undo redo custSel addSld delSld modSld sldOrd modNotesMaster">
      <pc:chgData name="Sarah Northall" userId="44e7ddfbd4a3deed" providerId="LiveId" clId="{FE34A2A2-D451-4979-95FC-B79EAAE3F0FA}" dt="2026-06-02T11:44:58.518" v="2305"/>
      <pc:docMkLst>
        <pc:docMk/>
      </pc:docMkLst>
      <pc:sldChg chg="addSp delSp modSp mod">
        <pc:chgData name="Sarah Northall" userId="44e7ddfbd4a3deed" providerId="LiveId" clId="{FE34A2A2-D451-4979-95FC-B79EAAE3F0FA}" dt="2026-06-01T19:01:26.137" v="104" actId="1076"/>
        <pc:sldMkLst>
          <pc:docMk/>
          <pc:sldMk cId="2091542283" sldId="256"/>
        </pc:sldMkLst>
        <pc:spChg chg="mod">
          <ac:chgData name="Sarah Northall" userId="44e7ddfbd4a3deed" providerId="LiveId" clId="{FE34A2A2-D451-4979-95FC-B79EAAE3F0FA}" dt="2026-06-01T19:01:19.141" v="103" actId="12788"/>
          <ac:spMkLst>
            <pc:docMk/>
            <pc:sldMk cId="2091542283" sldId="256"/>
            <ac:spMk id="2" creationId="{37BDEFB9-5B74-048D-6D2D-D42858DE7EFC}"/>
          </ac:spMkLst>
        </pc:spChg>
        <pc:spChg chg="mod">
          <ac:chgData name="Sarah Northall" userId="44e7ddfbd4a3deed" providerId="LiveId" clId="{FE34A2A2-D451-4979-95FC-B79EAAE3F0FA}" dt="2026-06-01T19:00:40.483" v="90" actId="12788"/>
          <ac:spMkLst>
            <pc:docMk/>
            <pc:sldMk cId="2091542283" sldId="256"/>
            <ac:spMk id="5" creationId="{0EF61AC6-E6EF-CA28-77BC-4A41B81106F7}"/>
          </ac:spMkLst>
        </pc:spChg>
        <pc:spChg chg="mod">
          <ac:chgData name="Sarah Northall" userId="44e7ddfbd4a3deed" providerId="LiveId" clId="{FE34A2A2-D451-4979-95FC-B79EAAE3F0FA}" dt="2026-06-01T19:01:04.221" v="97" actId="1076"/>
          <ac:spMkLst>
            <pc:docMk/>
            <pc:sldMk cId="2091542283" sldId="256"/>
            <ac:spMk id="9" creationId="{1A79A06F-7853-711D-0EA1-D09F3A1644E7}"/>
          </ac:spMkLst>
        </pc:spChg>
        <pc:picChg chg="add del mod">
          <ac:chgData name="Sarah Northall" userId="44e7ddfbd4a3deed" providerId="LiveId" clId="{FE34A2A2-D451-4979-95FC-B79EAAE3F0FA}" dt="2026-06-01T19:00:13.903" v="82" actId="478"/>
          <ac:picMkLst>
            <pc:docMk/>
            <pc:sldMk cId="2091542283" sldId="256"/>
            <ac:picMk id="3" creationId="{D7467904-6829-8AEB-E6CA-D581E1598B7B}"/>
          </ac:picMkLst>
        </pc:picChg>
        <pc:picChg chg="add mod">
          <ac:chgData name="Sarah Northall" userId="44e7ddfbd4a3deed" providerId="LiveId" clId="{FE34A2A2-D451-4979-95FC-B79EAAE3F0FA}" dt="2026-06-01T19:01:26.137" v="104" actId="1076"/>
          <ac:picMkLst>
            <pc:docMk/>
            <pc:sldMk cId="2091542283" sldId="256"/>
            <ac:picMk id="6" creationId="{455E19C2-CC87-75E1-DEE5-AFBB4300A530}"/>
          </ac:picMkLst>
        </pc:picChg>
        <pc:picChg chg="del mod">
          <ac:chgData name="Sarah Northall" userId="44e7ddfbd4a3deed" providerId="LiveId" clId="{FE34A2A2-D451-4979-95FC-B79EAAE3F0FA}" dt="2026-06-01T18:59:44.944" v="77" actId="478"/>
          <ac:picMkLst>
            <pc:docMk/>
            <pc:sldMk cId="2091542283" sldId="256"/>
            <ac:picMk id="16" creationId="{ACD35C5E-F910-1787-37AD-E14C11816F70}"/>
          </ac:picMkLst>
        </pc:picChg>
      </pc:sldChg>
      <pc:sldChg chg="addSp delSp modSp mod">
        <pc:chgData name="Sarah Northall" userId="44e7ddfbd4a3deed" providerId="LiveId" clId="{FE34A2A2-D451-4979-95FC-B79EAAE3F0FA}" dt="2026-06-01T19:21:49.086" v="669"/>
        <pc:sldMkLst>
          <pc:docMk/>
          <pc:sldMk cId="305555277" sldId="268"/>
        </pc:sldMkLst>
        <pc:spChg chg="add mod">
          <ac:chgData name="Sarah Northall" userId="44e7ddfbd4a3deed" providerId="LiveId" clId="{FE34A2A2-D451-4979-95FC-B79EAAE3F0FA}" dt="2026-06-01T19:08:11.046" v="253" actId="20577"/>
          <ac:spMkLst>
            <pc:docMk/>
            <pc:sldMk cId="305555277" sldId="268"/>
            <ac:spMk id="4" creationId="{4B70E5A3-8D81-F660-E046-6C3A0E018ED8}"/>
          </ac:spMkLst>
        </pc:spChg>
        <pc:spChg chg="add mod">
          <ac:chgData name="Sarah Northall" userId="44e7ddfbd4a3deed" providerId="LiveId" clId="{FE34A2A2-D451-4979-95FC-B79EAAE3F0FA}" dt="2026-06-01T19:21:49.086" v="669"/>
          <ac:spMkLst>
            <pc:docMk/>
            <pc:sldMk cId="305555277" sldId="268"/>
            <ac:spMk id="6" creationId="{57726DCA-5B20-9477-BA65-CB03738E78BD}"/>
          </ac:spMkLst>
        </pc:spChg>
        <pc:spChg chg="del mod">
          <ac:chgData name="Sarah Northall" userId="44e7ddfbd4a3deed" providerId="LiveId" clId="{FE34A2A2-D451-4979-95FC-B79EAAE3F0FA}" dt="2026-06-01T19:02:01.038" v="106" actId="478"/>
          <ac:spMkLst>
            <pc:docMk/>
            <pc:sldMk cId="305555277" sldId="268"/>
            <ac:spMk id="8" creationId="{22E4A890-BB4F-5597-6C58-7B75772A8F54}"/>
          </ac:spMkLst>
        </pc:spChg>
        <pc:spChg chg="del mod">
          <ac:chgData name="Sarah Northall" userId="44e7ddfbd4a3deed" providerId="LiveId" clId="{FE34A2A2-D451-4979-95FC-B79EAAE3F0FA}" dt="2026-06-01T19:21:48.444" v="668" actId="478"/>
          <ac:spMkLst>
            <pc:docMk/>
            <pc:sldMk cId="305555277" sldId="268"/>
            <ac:spMk id="9" creationId="{9DDBFD42-54CA-AC82-F831-C3429F3E981D}"/>
          </ac:spMkLst>
        </pc:spChg>
      </pc:sldChg>
      <pc:sldChg chg="modSp mod">
        <pc:chgData name="Sarah Northall" userId="44e7ddfbd4a3deed" providerId="LiveId" clId="{FE34A2A2-D451-4979-95FC-B79EAAE3F0FA}" dt="2026-06-01T19:21:13.265" v="627" actId="1076"/>
        <pc:sldMkLst>
          <pc:docMk/>
          <pc:sldMk cId="3067274154" sldId="269"/>
        </pc:sldMkLst>
        <pc:spChg chg="mod">
          <ac:chgData name="Sarah Northall" userId="44e7ddfbd4a3deed" providerId="LiveId" clId="{FE34A2A2-D451-4979-95FC-B79EAAE3F0FA}" dt="2026-06-01T19:21:13.265" v="627" actId="1076"/>
          <ac:spMkLst>
            <pc:docMk/>
            <pc:sldMk cId="3067274154" sldId="269"/>
            <ac:spMk id="9" creationId="{11996C22-CF06-A564-A96D-375313B4247E}"/>
          </ac:spMkLst>
        </pc:spChg>
        <pc:spChg chg="mod">
          <ac:chgData name="Sarah Northall" userId="44e7ddfbd4a3deed" providerId="LiveId" clId="{FE34A2A2-D451-4979-95FC-B79EAAE3F0FA}" dt="2026-06-01T19:09:52.959" v="310" actId="114"/>
          <ac:spMkLst>
            <pc:docMk/>
            <pc:sldMk cId="3067274154" sldId="269"/>
            <ac:spMk id="10" creationId="{44E985AE-D6C8-F247-A22B-0B23EB3C5B81}"/>
          </ac:spMkLst>
        </pc:spChg>
      </pc:sldChg>
      <pc:sldChg chg="modSp mod">
        <pc:chgData name="Sarah Northall" userId="44e7ddfbd4a3deed" providerId="LiveId" clId="{FE34A2A2-D451-4979-95FC-B79EAAE3F0FA}" dt="2026-06-01T19:20:57.765" v="623" actId="14100"/>
        <pc:sldMkLst>
          <pc:docMk/>
          <pc:sldMk cId="792670654" sldId="270"/>
        </pc:sldMkLst>
        <pc:spChg chg="mod">
          <ac:chgData name="Sarah Northall" userId="44e7ddfbd4a3deed" providerId="LiveId" clId="{FE34A2A2-D451-4979-95FC-B79EAAE3F0FA}" dt="2026-06-01T19:20:57.765" v="623" actId="14100"/>
          <ac:spMkLst>
            <pc:docMk/>
            <pc:sldMk cId="792670654" sldId="270"/>
            <ac:spMk id="9" creationId="{44DADF2E-0EB5-3E0A-EA66-7C6AA7A227B3}"/>
          </ac:spMkLst>
        </pc:spChg>
      </pc:sldChg>
      <pc:sldChg chg="delSp modSp mod">
        <pc:chgData name="Sarah Northall" userId="44e7ddfbd4a3deed" providerId="LiveId" clId="{FE34A2A2-D451-4979-95FC-B79EAAE3F0FA}" dt="2026-06-01T19:28:43.168" v="1006" actId="1076"/>
        <pc:sldMkLst>
          <pc:docMk/>
          <pc:sldMk cId="1857731796" sldId="271"/>
        </pc:sldMkLst>
        <pc:spChg chg="del">
          <ac:chgData name="Sarah Northall" userId="44e7ddfbd4a3deed" providerId="LiveId" clId="{FE34A2A2-D451-4979-95FC-B79EAAE3F0FA}" dt="2026-06-01T19:28:40.038" v="1005" actId="478"/>
          <ac:spMkLst>
            <pc:docMk/>
            <pc:sldMk cId="1857731796" sldId="271"/>
            <ac:spMk id="4" creationId="{E8950A0E-788D-1BDA-4CBA-0AA31E494DA4}"/>
          </ac:spMkLst>
        </pc:spChg>
        <pc:spChg chg="mod">
          <ac:chgData name="Sarah Northall" userId="44e7ddfbd4a3deed" providerId="LiveId" clId="{FE34A2A2-D451-4979-95FC-B79EAAE3F0FA}" dt="2026-06-01T19:27:08.441" v="957" actId="1076"/>
          <ac:spMkLst>
            <pc:docMk/>
            <pc:sldMk cId="1857731796" sldId="271"/>
            <ac:spMk id="6" creationId="{E04E80B1-29B2-847F-AEAA-7E987ACB0077}"/>
          </ac:spMkLst>
        </pc:spChg>
        <pc:spChg chg="del">
          <ac:chgData name="Sarah Northall" userId="44e7ddfbd4a3deed" providerId="LiveId" clId="{FE34A2A2-D451-4979-95FC-B79EAAE3F0FA}" dt="2026-06-01T19:23:52.439" v="723" actId="478"/>
          <ac:spMkLst>
            <pc:docMk/>
            <pc:sldMk cId="1857731796" sldId="271"/>
            <ac:spMk id="9" creationId="{9BF57798-C1BF-341B-1FC1-0408FD8CFD11}"/>
          </ac:spMkLst>
        </pc:spChg>
        <pc:picChg chg="mod">
          <ac:chgData name="Sarah Northall" userId="44e7ddfbd4a3deed" providerId="LiveId" clId="{FE34A2A2-D451-4979-95FC-B79EAAE3F0FA}" dt="2026-06-01T19:28:43.168" v="1006" actId="1076"/>
          <ac:picMkLst>
            <pc:docMk/>
            <pc:sldMk cId="1857731796" sldId="271"/>
            <ac:picMk id="3" creationId="{F6DD11D0-5B86-E24B-1965-377A33224915}"/>
          </ac:picMkLst>
        </pc:picChg>
      </pc:sldChg>
      <pc:sldChg chg="addSp delSp modSp mod">
        <pc:chgData name="Sarah Northall" userId="44e7ddfbd4a3deed" providerId="LiveId" clId="{FE34A2A2-D451-4979-95FC-B79EAAE3F0FA}" dt="2026-06-02T11:06:36.775" v="1624" actId="1076"/>
        <pc:sldMkLst>
          <pc:docMk/>
          <pc:sldMk cId="3659653801" sldId="274"/>
        </pc:sldMkLst>
        <pc:spChg chg="add del mod">
          <ac:chgData name="Sarah Northall" userId="44e7ddfbd4a3deed" providerId="LiveId" clId="{FE34A2A2-D451-4979-95FC-B79EAAE3F0FA}" dt="2026-06-02T11:06:27.959" v="1622" actId="478"/>
          <ac:spMkLst>
            <pc:docMk/>
            <pc:sldMk cId="3659653801" sldId="274"/>
            <ac:spMk id="3" creationId="{479ED938-C244-E6A2-83D5-56DA5518D984}"/>
          </ac:spMkLst>
        </pc:spChg>
        <pc:spChg chg="mod">
          <ac:chgData name="Sarah Northall" userId="44e7ddfbd4a3deed" providerId="LiveId" clId="{FE34A2A2-D451-4979-95FC-B79EAAE3F0FA}" dt="2026-06-02T11:06:32.036" v="1623" actId="122"/>
          <ac:spMkLst>
            <pc:docMk/>
            <pc:sldMk cId="3659653801" sldId="274"/>
            <ac:spMk id="4" creationId="{2934E608-C5A6-D477-315E-F38C11F6EB1C}"/>
          </ac:spMkLst>
        </pc:spChg>
        <pc:spChg chg="del mod">
          <ac:chgData name="Sarah Northall" userId="44e7ddfbd4a3deed" providerId="LiveId" clId="{FE34A2A2-D451-4979-95FC-B79EAAE3F0FA}" dt="2026-06-02T10:25:55.029" v="1165" actId="478"/>
          <ac:spMkLst>
            <pc:docMk/>
            <pc:sldMk cId="3659653801" sldId="274"/>
            <ac:spMk id="9" creationId="{0EFFE4C5-6201-80B8-F7C6-5D4457D8BE66}"/>
          </ac:spMkLst>
        </pc:spChg>
        <pc:picChg chg="mod modCrop">
          <ac:chgData name="Sarah Northall" userId="44e7ddfbd4a3deed" providerId="LiveId" clId="{FE34A2A2-D451-4979-95FC-B79EAAE3F0FA}" dt="2026-06-02T11:06:36.775" v="1624" actId="1076"/>
          <ac:picMkLst>
            <pc:docMk/>
            <pc:sldMk cId="3659653801" sldId="274"/>
            <ac:picMk id="2" creationId="{A0C53962-299C-A4BC-AA13-C4CC7AF24061}"/>
          </ac:picMkLst>
        </pc:picChg>
      </pc:sldChg>
      <pc:sldChg chg="del">
        <pc:chgData name="Sarah Northall" userId="44e7ddfbd4a3deed" providerId="LiveId" clId="{FE34A2A2-D451-4979-95FC-B79EAAE3F0FA}" dt="2026-06-01T19:04:39.668" v="165" actId="47"/>
        <pc:sldMkLst>
          <pc:docMk/>
          <pc:sldMk cId="1587057811" sldId="278"/>
        </pc:sldMkLst>
      </pc:sldChg>
      <pc:sldChg chg="addSp delSp modSp mod">
        <pc:chgData name="Sarah Northall" userId="44e7ddfbd4a3deed" providerId="LiveId" clId="{FE34A2A2-D451-4979-95FC-B79EAAE3F0FA}" dt="2026-06-01T19:21:32.972" v="665" actId="14100"/>
        <pc:sldMkLst>
          <pc:docMk/>
          <pc:sldMk cId="1744602587" sldId="279"/>
        </pc:sldMkLst>
        <pc:spChg chg="add mod">
          <ac:chgData name="Sarah Northall" userId="44e7ddfbd4a3deed" providerId="LiveId" clId="{FE34A2A2-D451-4979-95FC-B79EAAE3F0FA}" dt="2026-06-01T19:21:32.972" v="665" actId="14100"/>
          <ac:spMkLst>
            <pc:docMk/>
            <pc:sldMk cId="1744602587" sldId="279"/>
            <ac:spMk id="2" creationId="{1A5B8D53-8660-726B-306F-74E77C835030}"/>
          </ac:spMkLst>
        </pc:spChg>
        <pc:spChg chg="mod">
          <ac:chgData name="Sarah Northall" userId="44e7ddfbd4a3deed" providerId="LiveId" clId="{FE34A2A2-D451-4979-95FC-B79EAAE3F0FA}" dt="2026-06-01T19:08:57.229" v="281" actId="207"/>
          <ac:spMkLst>
            <pc:docMk/>
            <pc:sldMk cId="1744602587" sldId="279"/>
            <ac:spMk id="8" creationId="{97AD93AE-447B-FCD6-A780-490A4C708B92}"/>
          </ac:spMkLst>
        </pc:spChg>
        <pc:spChg chg="del mod">
          <ac:chgData name="Sarah Northall" userId="44e7ddfbd4a3deed" providerId="LiveId" clId="{FE34A2A2-D451-4979-95FC-B79EAAE3F0FA}" dt="2026-06-01T19:21:21.135" v="628" actId="478"/>
          <ac:spMkLst>
            <pc:docMk/>
            <pc:sldMk cId="1744602587" sldId="279"/>
            <ac:spMk id="9" creationId="{426322F3-1335-4C98-D792-804163F2916D}"/>
          </ac:spMkLst>
        </pc:spChg>
      </pc:sldChg>
      <pc:sldChg chg="addSp delSp modSp mod">
        <pc:chgData name="Sarah Northall" userId="44e7ddfbd4a3deed" providerId="LiveId" clId="{FE34A2A2-D451-4979-95FC-B79EAAE3F0FA}" dt="2026-06-01T19:22:04.439" v="671" actId="14100"/>
        <pc:sldMkLst>
          <pc:docMk/>
          <pc:sldMk cId="1451633997" sldId="280"/>
        </pc:sldMkLst>
        <pc:spChg chg="add mod">
          <ac:chgData name="Sarah Northall" userId="44e7ddfbd4a3deed" providerId="LiveId" clId="{FE34A2A2-D451-4979-95FC-B79EAAE3F0FA}" dt="2026-06-01T19:11:26.502" v="330" actId="20577"/>
          <ac:spMkLst>
            <pc:docMk/>
            <pc:sldMk cId="1451633997" sldId="280"/>
            <ac:spMk id="3" creationId="{53D99A25-C2FE-7251-73D9-69A09DDBCD44}"/>
          </ac:spMkLst>
        </pc:spChg>
        <pc:spChg chg="add mod">
          <ac:chgData name="Sarah Northall" userId="44e7ddfbd4a3deed" providerId="LiveId" clId="{FE34A2A2-D451-4979-95FC-B79EAAE3F0FA}" dt="2026-06-01T19:22:04.439" v="671" actId="14100"/>
          <ac:spMkLst>
            <pc:docMk/>
            <pc:sldMk cId="1451633997" sldId="280"/>
            <ac:spMk id="4" creationId="{CE51C0BA-67D9-6BB3-D72C-233A8C065D51}"/>
          </ac:spMkLst>
        </pc:spChg>
        <pc:spChg chg="del">
          <ac:chgData name="Sarah Northall" userId="44e7ddfbd4a3deed" providerId="LiveId" clId="{FE34A2A2-D451-4979-95FC-B79EAAE3F0FA}" dt="2026-06-01T19:10:37.857" v="315" actId="478"/>
          <ac:spMkLst>
            <pc:docMk/>
            <pc:sldMk cId="1451633997" sldId="280"/>
            <ac:spMk id="9" creationId="{DA0B4CB5-1F67-A456-C799-71834372F8D9}"/>
          </ac:spMkLst>
        </pc:spChg>
        <pc:spChg chg="del">
          <ac:chgData name="Sarah Northall" userId="44e7ddfbd4a3deed" providerId="LiveId" clId="{FE34A2A2-D451-4979-95FC-B79EAAE3F0FA}" dt="2026-06-01T19:10:27.378" v="313" actId="478"/>
          <ac:spMkLst>
            <pc:docMk/>
            <pc:sldMk cId="1451633997" sldId="280"/>
            <ac:spMk id="10" creationId="{D4439B4A-B863-689A-6387-78ADCBF2F793}"/>
          </ac:spMkLst>
        </pc:spChg>
      </pc:sldChg>
      <pc:sldChg chg="add">
        <pc:chgData name="Sarah Northall" userId="44e7ddfbd4a3deed" providerId="LiveId" clId="{FE34A2A2-D451-4979-95FC-B79EAAE3F0FA}" dt="2026-06-02T11:19:57.382" v="1917"/>
        <pc:sldMkLst>
          <pc:docMk/>
          <pc:sldMk cId="152642130" sldId="285"/>
        </pc:sldMkLst>
      </pc:sldChg>
      <pc:sldChg chg="modSp mod">
        <pc:chgData name="Sarah Northall" userId="44e7ddfbd4a3deed" providerId="LiveId" clId="{FE34A2A2-D451-4979-95FC-B79EAAE3F0FA}" dt="2026-06-02T10:23:33.791" v="1117" actId="207"/>
        <pc:sldMkLst>
          <pc:docMk/>
          <pc:sldMk cId="2501375140" sldId="287"/>
        </pc:sldMkLst>
        <pc:spChg chg="mod">
          <ac:chgData name="Sarah Northall" userId="44e7ddfbd4a3deed" providerId="LiveId" clId="{FE34A2A2-D451-4979-95FC-B79EAAE3F0FA}" dt="2026-06-02T10:23:33.791" v="1117" actId="207"/>
          <ac:spMkLst>
            <pc:docMk/>
            <pc:sldMk cId="2501375140" sldId="287"/>
            <ac:spMk id="4" creationId="{6B2713C0-CE24-F5D0-FC94-5C8209395736}"/>
          </ac:spMkLst>
        </pc:spChg>
      </pc:sldChg>
      <pc:sldChg chg="addSp delSp modSp mod">
        <pc:chgData name="Sarah Northall" userId="44e7ddfbd4a3deed" providerId="LiveId" clId="{FE34A2A2-D451-4979-95FC-B79EAAE3F0FA}" dt="2026-06-01T19:29:02.680" v="1010" actId="1076"/>
        <pc:sldMkLst>
          <pc:docMk/>
          <pc:sldMk cId="4052894987" sldId="290"/>
        </pc:sldMkLst>
        <pc:spChg chg="mod">
          <ac:chgData name="Sarah Northall" userId="44e7ddfbd4a3deed" providerId="LiveId" clId="{FE34A2A2-D451-4979-95FC-B79EAAE3F0FA}" dt="2026-06-01T19:29:02.680" v="1010" actId="1076"/>
          <ac:spMkLst>
            <pc:docMk/>
            <pc:sldMk cId="4052894987" sldId="290"/>
            <ac:spMk id="8" creationId="{DBA6CDB9-7F53-B326-02ED-1D9464C7ADA4}"/>
          </ac:spMkLst>
        </pc:spChg>
        <pc:spChg chg="mod">
          <ac:chgData name="Sarah Northall" userId="44e7ddfbd4a3deed" providerId="LiveId" clId="{FE34A2A2-D451-4979-95FC-B79EAAE3F0FA}" dt="2026-06-01T19:27:20.781" v="960" actId="14100"/>
          <ac:spMkLst>
            <pc:docMk/>
            <pc:sldMk cId="4052894987" sldId="290"/>
            <ac:spMk id="9" creationId="{1FADC08A-C8EC-CB4F-A9F0-50E07953CFEC}"/>
          </ac:spMkLst>
        </pc:spChg>
        <pc:picChg chg="del">
          <ac:chgData name="Sarah Northall" userId="44e7ddfbd4a3deed" providerId="LiveId" clId="{FE34A2A2-D451-4979-95FC-B79EAAE3F0FA}" dt="2026-06-01T19:27:32.170" v="989" actId="478"/>
          <ac:picMkLst>
            <pc:docMk/>
            <pc:sldMk cId="4052894987" sldId="290"/>
            <ac:picMk id="2" creationId="{293E1C42-A220-98AB-1F5F-33F68BD13BE3}"/>
          </ac:picMkLst>
        </pc:picChg>
        <pc:picChg chg="add del mod modCrop">
          <ac:chgData name="Sarah Northall" userId="44e7ddfbd4a3deed" providerId="LiveId" clId="{FE34A2A2-D451-4979-95FC-B79EAAE3F0FA}" dt="2026-06-01T19:28:58.011" v="1009" actId="478"/>
          <ac:picMkLst>
            <pc:docMk/>
            <pc:sldMk cId="4052894987" sldId="290"/>
            <ac:picMk id="4" creationId="{04CC56F7-9DA8-17B1-580E-4D4123090D66}"/>
          </ac:picMkLst>
        </pc:picChg>
        <pc:picChg chg="add mod">
          <ac:chgData name="Sarah Northall" userId="44e7ddfbd4a3deed" providerId="LiveId" clId="{FE34A2A2-D451-4979-95FC-B79EAAE3F0FA}" dt="2026-06-01T19:28:56.122" v="1007"/>
          <ac:picMkLst>
            <pc:docMk/>
            <pc:sldMk cId="4052894987" sldId="290"/>
            <ac:picMk id="6" creationId="{18784443-FACE-1BBF-B075-24A86616EBB4}"/>
          </ac:picMkLst>
        </pc:picChg>
      </pc:sldChg>
      <pc:sldChg chg="modSp mod">
        <pc:chgData name="Sarah Northall" userId="44e7ddfbd4a3deed" providerId="LiveId" clId="{FE34A2A2-D451-4979-95FC-B79EAAE3F0FA}" dt="2026-06-01T19:29:40.461" v="1015" actId="122"/>
        <pc:sldMkLst>
          <pc:docMk/>
          <pc:sldMk cId="616004084" sldId="291"/>
        </pc:sldMkLst>
        <pc:spChg chg="mod">
          <ac:chgData name="Sarah Northall" userId="44e7ddfbd4a3deed" providerId="LiveId" clId="{FE34A2A2-D451-4979-95FC-B79EAAE3F0FA}" dt="2026-06-01T19:29:17.467" v="1014" actId="6549"/>
          <ac:spMkLst>
            <pc:docMk/>
            <pc:sldMk cId="616004084" sldId="291"/>
            <ac:spMk id="6" creationId="{5E735FF2-2EF5-5739-F1E2-3DC47FB37982}"/>
          </ac:spMkLst>
        </pc:spChg>
        <pc:spChg chg="mod">
          <ac:chgData name="Sarah Northall" userId="44e7ddfbd4a3deed" providerId="LiveId" clId="{FE34A2A2-D451-4979-95FC-B79EAAE3F0FA}" dt="2026-06-01T19:29:40.461" v="1015" actId="122"/>
          <ac:spMkLst>
            <pc:docMk/>
            <pc:sldMk cId="616004084" sldId="291"/>
            <ac:spMk id="9" creationId="{B36BDB74-C1C4-127A-6E41-3CD0AD2A7E4D}"/>
          </ac:spMkLst>
        </pc:spChg>
      </pc:sldChg>
      <pc:sldChg chg="modSp mod">
        <pc:chgData name="Sarah Northall" userId="44e7ddfbd4a3deed" providerId="LiveId" clId="{FE34A2A2-D451-4979-95FC-B79EAAE3F0FA}" dt="2026-06-01T19:32:23.071" v="1103" actId="14100"/>
        <pc:sldMkLst>
          <pc:docMk/>
          <pc:sldMk cId="2816066903" sldId="296"/>
        </pc:sldMkLst>
        <pc:spChg chg="mod">
          <ac:chgData name="Sarah Northall" userId="44e7ddfbd4a3deed" providerId="LiveId" clId="{FE34A2A2-D451-4979-95FC-B79EAAE3F0FA}" dt="2026-06-01T19:32:23.071" v="1103" actId="14100"/>
          <ac:spMkLst>
            <pc:docMk/>
            <pc:sldMk cId="2816066903" sldId="296"/>
            <ac:spMk id="3" creationId="{CCF99891-4BDA-51D6-3F40-7B6E0FE4B495}"/>
          </ac:spMkLst>
        </pc:spChg>
        <pc:spChg chg="mod">
          <ac:chgData name="Sarah Northall" userId="44e7ddfbd4a3deed" providerId="LiveId" clId="{FE34A2A2-D451-4979-95FC-B79EAAE3F0FA}" dt="2026-06-01T19:32:06.451" v="1100" actId="14100"/>
          <ac:spMkLst>
            <pc:docMk/>
            <pc:sldMk cId="2816066903" sldId="296"/>
            <ac:spMk id="4" creationId="{284A079F-F974-E7F7-E6EC-71C615036302}"/>
          </ac:spMkLst>
        </pc:spChg>
      </pc:sldChg>
      <pc:sldChg chg="addSp delSp modSp mod">
        <pc:chgData name="Sarah Northall" userId="44e7ddfbd4a3deed" providerId="LiveId" clId="{FE34A2A2-D451-4979-95FC-B79EAAE3F0FA}" dt="2026-06-02T10:50:12.211" v="1336"/>
        <pc:sldMkLst>
          <pc:docMk/>
          <pc:sldMk cId="3291101948" sldId="297"/>
        </pc:sldMkLst>
        <pc:spChg chg="del mod">
          <ac:chgData name="Sarah Northall" userId="44e7ddfbd4a3deed" providerId="LiveId" clId="{FE34A2A2-D451-4979-95FC-B79EAAE3F0FA}" dt="2026-06-02T10:46:35.955" v="1290" actId="478"/>
          <ac:spMkLst>
            <pc:docMk/>
            <pc:sldMk cId="3291101948" sldId="297"/>
            <ac:spMk id="6" creationId="{42315499-2597-822F-81D6-E392D199AA3B}"/>
          </ac:spMkLst>
        </pc:spChg>
        <pc:spChg chg="add del">
          <ac:chgData name="Sarah Northall" userId="44e7ddfbd4a3deed" providerId="LiveId" clId="{FE34A2A2-D451-4979-95FC-B79EAAE3F0FA}" dt="2026-06-02T10:46:45.223" v="1293" actId="22"/>
          <ac:spMkLst>
            <pc:docMk/>
            <pc:sldMk cId="3291101948" sldId="297"/>
            <ac:spMk id="7" creationId="{035F9088-58B2-C447-7181-448C40D34D7E}"/>
          </ac:spMkLst>
        </pc:spChg>
        <pc:spChg chg="mod">
          <ac:chgData name="Sarah Northall" userId="44e7ddfbd4a3deed" providerId="LiveId" clId="{FE34A2A2-D451-4979-95FC-B79EAAE3F0FA}" dt="2026-06-01T19:32:41.699" v="1112" actId="14100"/>
          <ac:spMkLst>
            <pc:docMk/>
            <pc:sldMk cId="3291101948" sldId="297"/>
            <ac:spMk id="9" creationId="{FE8ABE30-D8BE-52DF-6209-B3B7432F0025}"/>
          </ac:spMkLst>
        </pc:spChg>
        <pc:spChg chg="add del">
          <ac:chgData name="Sarah Northall" userId="44e7ddfbd4a3deed" providerId="LiveId" clId="{FE34A2A2-D451-4979-95FC-B79EAAE3F0FA}" dt="2026-06-02T10:49:30.908" v="1326" actId="22"/>
          <ac:spMkLst>
            <pc:docMk/>
            <pc:sldMk cId="3291101948" sldId="297"/>
            <ac:spMk id="14" creationId="{CB9D9E8E-44B6-FEAF-1D41-0E669AAE761D}"/>
          </ac:spMkLst>
        </pc:spChg>
        <pc:spChg chg="add del">
          <ac:chgData name="Sarah Northall" userId="44e7ddfbd4a3deed" providerId="LiveId" clId="{FE34A2A2-D451-4979-95FC-B79EAAE3F0FA}" dt="2026-06-02T10:49:33.314" v="1328" actId="22"/>
          <ac:spMkLst>
            <pc:docMk/>
            <pc:sldMk cId="3291101948" sldId="297"/>
            <ac:spMk id="16" creationId="{29A053DA-EEDE-3E3F-D0B1-AA6425F38B28}"/>
          </ac:spMkLst>
        </pc:spChg>
        <pc:graphicFrameChg chg="add mod">
          <ac:chgData name="Sarah Northall" userId="44e7ddfbd4a3deed" providerId="LiveId" clId="{FE34A2A2-D451-4979-95FC-B79EAAE3F0FA}" dt="2026-06-02T10:46:37.046" v="1291"/>
          <ac:graphicFrameMkLst>
            <pc:docMk/>
            <pc:sldMk cId="3291101948" sldId="297"/>
            <ac:graphicFrameMk id="2" creationId="{DD572908-08CC-C55C-7427-28A6F7076F26}"/>
          </ac:graphicFrameMkLst>
        </pc:graphicFrameChg>
        <pc:graphicFrameChg chg="add mod">
          <ac:chgData name="Sarah Northall" userId="44e7ddfbd4a3deed" providerId="LiveId" clId="{FE34A2A2-D451-4979-95FC-B79EAAE3F0FA}" dt="2026-06-02T10:46:45.340" v="1294"/>
          <ac:graphicFrameMkLst>
            <pc:docMk/>
            <pc:sldMk cId="3291101948" sldId="297"/>
            <ac:graphicFrameMk id="8" creationId="{9A007539-481F-2742-D10F-785B508F53A8}"/>
          </ac:graphicFrameMkLst>
        </pc:graphicFrameChg>
        <pc:graphicFrameChg chg="add del mod modGraphic">
          <ac:chgData name="Sarah Northall" userId="44e7ddfbd4a3deed" providerId="LiveId" clId="{FE34A2A2-D451-4979-95FC-B79EAAE3F0FA}" dt="2026-06-02T10:47:18.393" v="1301" actId="478"/>
          <ac:graphicFrameMkLst>
            <pc:docMk/>
            <pc:sldMk cId="3291101948" sldId="297"/>
            <ac:graphicFrameMk id="10" creationId="{72625895-0D29-B443-ED6B-673CA2CEDCE3}"/>
          </ac:graphicFrameMkLst>
        </pc:graphicFrameChg>
        <pc:graphicFrameChg chg="add mod">
          <ac:chgData name="Sarah Northall" userId="44e7ddfbd4a3deed" providerId="LiveId" clId="{FE34A2A2-D451-4979-95FC-B79EAAE3F0FA}" dt="2026-06-02T10:48:22.435" v="1302"/>
          <ac:graphicFrameMkLst>
            <pc:docMk/>
            <pc:sldMk cId="3291101948" sldId="297"/>
            <ac:graphicFrameMk id="11" creationId="{11C103F0-B6FD-5758-C5B8-D12941A23E00}"/>
          </ac:graphicFrameMkLst>
        </pc:graphicFrameChg>
        <pc:graphicFrameChg chg="add del mod modGraphic">
          <ac:chgData name="Sarah Northall" userId="44e7ddfbd4a3deed" providerId="LiveId" clId="{FE34A2A2-D451-4979-95FC-B79EAAE3F0FA}" dt="2026-06-02T10:49:33.856" v="1329" actId="478"/>
          <ac:graphicFrameMkLst>
            <pc:docMk/>
            <pc:sldMk cId="3291101948" sldId="297"/>
            <ac:graphicFrameMk id="12" creationId="{ACF8E6E2-53DB-D40A-8A6F-EDEF0E37C5DA}"/>
          </ac:graphicFrameMkLst>
        </pc:graphicFrameChg>
        <pc:picChg chg="del">
          <ac:chgData name="Sarah Northall" userId="44e7ddfbd4a3deed" providerId="LiveId" clId="{FE34A2A2-D451-4979-95FC-B79EAAE3F0FA}" dt="2026-06-02T10:50:10.990" v="1335" actId="478"/>
          <ac:picMkLst>
            <pc:docMk/>
            <pc:sldMk cId="3291101948" sldId="297"/>
            <ac:picMk id="3" creationId="{15BFA58B-2925-FA77-BD71-970170455FDA}"/>
          </ac:picMkLst>
        </pc:picChg>
        <pc:picChg chg="add mod">
          <ac:chgData name="Sarah Northall" userId="44e7ddfbd4a3deed" providerId="LiveId" clId="{FE34A2A2-D451-4979-95FC-B79EAAE3F0FA}" dt="2026-06-02T10:50:12.211" v="1336"/>
          <ac:picMkLst>
            <pc:docMk/>
            <pc:sldMk cId="3291101948" sldId="297"/>
            <ac:picMk id="17" creationId="{4AC14AF3-0D47-AC57-211E-30D05601D91C}"/>
          </ac:picMkLst>
        </pc:picChg>
      </pc:sldChg>
      <pc:sldChg chg="addSp delSp modSp mod">
        <pc:chgData name="Sarah Northall" userId="44e7ddfbd4a3deed" providerId="LiveId" clId="{FE34A2A2-D451-4979-95FC-B79EAAE3F0FA}" dt="2026-06-02T10:51:05.863" v="1348" actId="1076"/>
        <pc:sldMkLst>
          <pc:docMk/>
          <pc:sldMk cId="4062663120" sldId="298"/>
        </pc:sldMkLst>
        <pc:spChg chg="add mod">
          <ac:chgData name="Sarah Northall" userId="44e7ddfbd4a3deed" providerId="LiveId" clId="{FE34A2A2-D451-4979-95FC-B79EAAE3F0FA}" dt="2026-06-02T10:24:07.211" v="1119"/>
          <ac:spMkLst>
            <pc:docMk/>
            <pc:sldMk cId="4062663120" sldId="298"/>
            <ac:spMk id="2" creationId="{BD3BBF6B-D7C9-5003-19DE-D5066E42516F}"/>
          </ac:spMkLst>
        </pc:spChg>
        <pc:spChg chg="mod">
          <ac:chgData name="Sarah Northall" userId="44e7ddfbd4a3deed" providerId="LiveId" clId="{FE34A2A2-D451-4979-95FC-B79EAAE3F0FA}" dt="2026-06-02T10:51:05.863" v="1348" actId="1076"/>
          <ac:spMkLst>
            <pc:docMk/>
            <pc:sldMk cId="4062663120" sldId="298"/>
            <ac:spMk id="6" creationId="{545EF447-CCF5-76D2-1CC6-65AFF954B2EF}"/>
          </ac:spMkLst>
        </pc:spChg>
        <pc:spChg chg="del">
          <ac:chgData name="Sarah Northall" userId="44e7ddfbd4a3deed" providerId="LiveId" clId="{FE34A2A2-D451-4979-95FC-B79EAAE3F0FA}" dt="2026-06-02T10:24:06.274" v="1118" actId="478"/>
          <ac:spMkLst>
            <pc:docMk/>
            <pc:sldMk cId="4062663120" sldId="298"/>
            <ac:spMk id="9" creationId="{B142A190-3531-57DF-ACDD-EAC55F3FE784}"/>
          </ac:spMkLst>
        </pc:spChg>
        <pc:picChg chg="del">
          <ac:chgData name="Sarah Northall" userId="44e7ddfbd4a3deed" providerId="LiveId" clId="{FE34A2A2-D451-4979-95FC-B79EAAE3F0FA}" dt="2026-06-02T10:50:21.071" v="1337" actId="478"/>
          <ac:picMkLst>
            <pc:docMk/>
            <pc:sldMk cId="4062663120" sldId="298"/>
            <ac:picMk id="3" creationId="{E1CD7836-CD7F-8D17-00A7-1527CB28C894}"/>
          </ac:picMkLst>
        </pc:picChg>
        <pc:picChg chg="add mod">
          <ac:chgData name="Sarah Northall" userId="44e7ddfbd4a3deed" providerId="LiveId" clId="{FE34A2A2-D451-4979-95FC-B79EAAE3F0FA}" dt="2026-06-02T10:50:21.925" v="1338"/>
          <ac:picMkLst>
            <pc:docMk/>
            <pc:sldMk cId="4062663120" sldId="298"/>
            <ac:picMk id="4" creationId="{A2088340-F52F-8380-5F97-4345795DF950}"/>
          </ac:picMkLst>
        </pc:picChg>
      </pc:sldChg>
      <pc:sldChg chg="addSp delSp modSp mod">
        <pc:chgData name="Sarah Northall" userId="44e7ddfbd4a3deed" providerId="LiveId" clId="{FE34A2A2-D451-4979-95FC-B79EAAE3F0FA}" dt="2026-06-02T10:52:03.861" v="1370" actId="20577"/>
        <pc:sldMkLst>
          <pc:docMk/>
          <pc:sldMk cId="1703534420" sldId="299"/>
        </pc:sldMkLst>
        <pc:spChg chg="add mod">
          <ac:chgData name="Sarah Northall" userId="44e7ddfbd4a3deed" providerId="LiveId" clId="{FE34A2A2-D451-4979-95FC-B79EAAE3F0FA}" dt="2026-06-02T10:24:12.244" v="1121"/>
          <ac:spMkLst>
            <pc:docMk/>
            <pc:sldMk cId="1703534420" sldId="299"/>
            <ac:spMk id="2" creationId="{D110727D-3D40-9D3E-C34C-BF9775E3E406}"/>
          </ac:spMkLst>
        </pc:spChg>
        <pc:spChg chg="mod">
          <ac:chgData name="Sarah Northall" userId="44e7ddfbd4a3deed" providerId="LiveId" clId="{FE34A2A2-D451-4979-95FC-B79EAAE3F0FA}" dt="2026-06-02T10:52:03.861" v="1370" actId="20577"/>
          <ac:spMkLst>
            <pc:docMk/>
            <pc:sldMk cId="1703534420" sldId="299"/>
            <ac:spMk id="6" creationId="{24E697EC-B66F-9E2C-1B10-E4DDBFCC4526}"/>
          </ac:spMkLst>
        </pc:spChg>
        <pc:spChg chg="del">
          <ac:chgData name="Sarah Northall" userId="44e7ddfbd4a3deed" providerId="LiveId" clId="{FE34A2A2-D451-4979-95FC-B79EAAE3F0FA}" dt="2026-06-02T10:24:11.581" v="1120" actId="478"/>
          <ac:spMkLst>
            <pc:docMk/>
            <pc:sldMk cId="1703534420" sldId="299"/>
            <ac:spMk id="9" creationId="{80C0EC33-D536-F800-A4E9-0B4D9BA4E9B2}"/>
          </ac:spMkLst>
        </pc:spChg>
        <pc:picChg chg="del">
          <ac:chgData name="Sarah Northall" userId="44e7ddfbd4a3deed" providerId="LiveId" clId="{FE34A2A2-D451-4979-95FC-B79EAAE3F0FA}" dt="2026-06-02T10:50:26.941" v="1339" actId="478"/>
          <ac:picMkLst>
            <pc:docMk/>
            <pc:sldMk cId="1703534420" sldId="299"/>
            <ac:picMk id="3" creationId="{A3D1C9DB-8D45-819B-4527-BAC01200A72D}"/>
          </ac:picMkLst>
        </pc:picChg>
        <pc:picChg chg="add mod">
          <ac:chgData name="Sarah Northall" userId="44e7ddfbd4a3deed" providerId="LiveId" clId="{FE34A2A2-D451-4979-95FC-B79EAAE3F0FA}" dt="2026-06-02T10:50:27.787" v="1340"/>
          <ac:picMkLst>
            <pc:docMk/>
            <pc:sldMk cId="1703534420" sldId="299"/>
            <ac:picMk id="4" creationId="{E0BEFA64-E471-3D5F-5B68-2A231DD848CD}"/>
          </ac:picMkLst>
        </pc:picChg>
      </pc:sldChg>
      <pc:sldChg chg="modSp mod">
        <pc:chgData name="Sarah Northall" userId="44e7ddfbd4a3deed" providerId="LiveId" clId="{FE34A2A2-D451-4979-95FC-B79EAAE3F0FA}" dt="2026-06-02T10:52:25.983" v="1374" actId="6549"/>
        <pc:sldMkLst>
          <pc:docMk/>
          <pc:sldMk cId="3163295917" sldId="300"/>
        </pc:sldMkLst>
        <pc:spChg chg="mod">
          <ac:chgData name="Sarah Northall" userId="44e7ddfbd4a3deed" providerId="LiveId" clId="{FE34A2A2-D451-4979-95FC-B79EAAE3F0FA}" dt="2026-06-02T10:52:25.983" v="1374" actId="6549"/>
          <ac:spMkLst>
            <pc:docMk/>
            <pc:sldMk cId="3163295917" sldId="300"/>
            <ac:spMk id="6" creationId="{49B331EE-B1DC-7354-CFF9-937F3926AFDD}"/>
          </ac:spMkLst>
        </pc:spChg>
        <pc:spChg chg="mod">
          <ac:chgData name="Sarah Northall" userId="44e7ddfbd4a3deed" providerId="LiveId" clId="{FE34A2A2-D451-4979-95FC-B79EAAE3F0FA}" dt="2026-06-02T10:52:24.149" v="1373" actId="14100"/>
          <ac:spMkLst>
            <pc:docMk/>
            <pc:sldMk cId="3163295917" sldId="300"/>
            <ac:spMk id="9" creationId="{DAA79552-C720-3DCA-3A4C-FBC059B21EAC}"/>
          </ac:spMkLst>
        </pc:spChg>
      </pc:sldChg>
      <pc:sldChg chg="addSp delSp modSp mod">
        <pc:chgData name="Sarah Northall" userId="44e7ddfbd4a3deed" providerId="LiveId" clId="{FE34A2A2-D451-4979-95FC-B79EAAE3F0FA}" dt="2026-06-02T10:24:17.389" v="1123"/>
        <pc:sldMkLst>
          <pc:docMk/>
          <pc:sldMk cId="1171914913" sldId="301"/>
        </pc:sldMkLst>
        <pc:spChg chg="add mod">
          <ac:chgData name="Sarah Northall" userId="44e7ddfbd4a3deed" providerId="LiveId" clId="{FE34A2A2-D451-4979-95FC-B79EAAE3F0FA}" dt="2026-06-02T10:24:17.389" v="1123"/>
          <ac:spMkLst>
            <pc:docMk/>
            <pc:sldMk cId="1171914913" sldId="301"/>
            <ac:spMk id="2" creationId="{AEF589C2-2959-B4A5-167D-DC644B7165A3}"/>
          </ac:spMkLst>
        </pc:spChg>
        <pc:spChg chg="del">
          <ac:chgData name="Sarah Northall" userId="44e7ddfbd4a3deed" providerId="LiveId" clId="{FE34A2A2-D451-4979-95FC-B79EAAE3F0FA}" dt="2026-06-02T10:24:16.754" v="1122" actId="478"/>
          <ac:spMkLst>
            <pc:docMk/>
            <pc:sldMk cId="1171914913" sldId="301"/>
            <ac:spMk id="9" creationId="{BE89180D-7457-CA17-2502-BC47C72CF1CD}"/>
          </ac:spMkLst>
        </pc:spChg>
      </pc:sldChg>
      <pc:sldChg chg="addSp delSp modSp mod">
        <pc:chgData name="Sarah Northall" userId="44e7ddfbd4a3deed" providerId="LiveId" clId="{FE34A2A2-D451-4979-95FC-B79EAAE3F0FA}" dt="2026-06-02T10:55:07.097" v="1413" actId="12789"/>
        <pc:sldMkLst>
          <pc:docMk/>
          <pc:sldMk cId="1323957142" sldId="302"/>
        </pc:sldMkLst>
        <pc:spChg chg="add mod">
          <ac:chgData name="Sarah Northall" userId="44e7ddfbd4a3deed" providerId="LiveId" clId="{FE34A2A2-D451-4979-95FC-B79EAAE3F0FA}" dt="2026-06-02T10:24:22.198" v="1125"/>
          <ac:spMkLst>
            <pc:docMk/>
            <pc:sldMk cId="1323957142" sldId="302"/>
            <ac:spMk id="2" creationId="{186468F0-3CDF-F8F4-A4D1-8CF045CA28FE}"/>
          </ac:spMkLst>
        </pc:spChg>
        <pc:spChg chg="mod">
          <ac:chgData name="Sarah Northall" userId="44e7ddfbd4a3deed" providerId="LiveId" clId="{FE34A2A2-D451-4979-95FC-B79EAAE3F0FA}" dt="2026-06-02T10:55:07.097" v="1413" actId="12789"/>
          <ac:spMkLst>
            <pc:docMk/>
            <pc:sldMk cId="1323957142" sldId="302"/>
            <ac:spMk id="6" creationId="{A3E75B0D-9019-CA59-69CA-01AFED6EFD82}"/>
          </ac:spMkLst>
        </pc:spChg>
        <pc:spChg chg="del">
          <ac:chgData name="Sarah Northall" userId="44e7ddfbd4a3deed" providerId="LiveId" clId="{FE34A2A2-D451-4979-95FC-B79EAAE3F0FA}" dt="2026-06-02T10:24:21.556" v="1124" actId="478"/>
          <ac:spMkLst>
            <pc:docMk/>
            <pc:sldMk cId="1323957142" sldId="302"/>
            <ac:spMk id="9" creationId="{4820F02D-DDE8-6B96-E047-5B69408EA95D}"/>
          </ac:spMkLst>
        </pc:spChg>
        <pc:picChg chg="del">
          <ac:chgData name="Sarah Northall" userId="44e7ddfbd4a3deed" providerId="LiveId" clId="{FE34A2A2-D451-4979-95FC-B79EAAE3F0FA}" dt="2026-06-02T10:55:00.746" v="1411" actId="478"/>
          <ac:picMkLst>
            <pc:docMk/>
            <pc:sldMk cId="1323957142" sldId="302"/>
            <ac:picMk id="3" creationId="{9FB8316A-6E0F-38D5-BA81-B86015F2471B}"/>
          </ac:picMkLst>
        </pc:picChg>
      </pc:sldChg>
      <pc:sldChg chg="addSp delSp modSp del mod">
        <pc:chgData name="Sarah Northall" userId="44e7ddfbd4a3deed" providerId="LiveId" clId="{FE34A2A2-D451-4979-95FC-B79EAAE3F0FA}" dt="2026-06-02T10:54:12.917" v="1393" actId="47"/>
        <pc:sldMkLst>
          <pc:docMk/>
          <pc:sldMk cId="4144081626" sldId="303"/>
        </pc:sldMkLst>
        <pc:spChg chg="add mod">
          <ac:chgData name="Sarah Northall" userId="44e7ddfbd4a3deed" providerId="LiveId" clId="{FE34A2A2-D451-4979-95FC-B79EAAE3F0FA}" dt="2026-06-02T10:24:27.794" v="1127"/>
          <ac:spMkLst>
            <pc:docMk/>
            <pc:sldMk cId="4144081626" sldId="303"/>
            <ac:spMk id="2" creationId="{ADBC885B-2A7F-BED1-8099-DFE68A336068}"/>
          </ac:spMkLst>
        </pc:spChg>
        <pc:spChg chg="del">
          <ac:chgData name="Sarah Northall" userId="44e7ddfbd4a3deed" providerId="LiveId" clId="{FE34A2A2-D451-4979-95FC-B79EAAE3F0FA}" dt="2026-06-02T10:24:27.128" v="1126" actId="478"/>
          <ac:spMkLst>
            <pc:docMk/>
            <pc:sldMk cId="4144081626" sldId="303"/>
            <ac:spMk id="9" creationId="{AC6FB62F-C947-25DB-6A7D-CC534AACF3D6}"/>
          </ac:spMkLst>
        </pc:spChg>
      </pc:sldChg>
      <pc:sldChg chg="addSp delSp modSp del mod">
        <pc:chgData name="Sarah Northall" userId="44e7ddfbd4a3deed" providerId="LiveId" clId="{FE34A2A2-D451-4979-95FC-B79EAAE3F0FA}" dt="2026-06-02T10:54:14.123" v="1394" actId="47"/>
        <pc:sldMkLst>
          <pc:docMk/>
          <pc:sldMk cId="3179439125" sldId="304"/>
        </pc:sldMkLst>
        <pc:spChg chg="add mod">
          <ac:chgData name="Sarah Northall" userId="44e7ddfbd4a3deed" providerId="LiveId" clId="{FE34A2A2-D451-4979-95FC-B79EAAE3F0FA}" dt="2026-06-02T10:24:32.335" v="1129"/>
          <ac:spMkLst>
            <pc:docMk/>
            <pc:sldMk cId="3179439125" sldId="304"/>
            <ac:spMk id="2" creationId="{3AD1948A-C909-8DA7-E800-D314FE31FC32}"/>
          </ac:spMkLst>
        </pc:spChg>
        <pc:spChg chg="del">
          <ac:chgData name="Sarah Northall" userId="44e7ddfbd4a3deed" providerId="LiveId" clId="{FE34A2A2-D451-4979-95FC-B79EAAE3F0FA}" dt="2026-06-02T10:24:31.438" v="1128" actId="478"/>
          <ac:spMkLst>
            <pc:docMk/>
            <pc:sldMk cId="3179439125" sldId="304"/>
            <ac:spMk id="9" creationId="{692F898B-3D09-0249-5E97-FB253601A96E}"/>
          </ac:spMkLst>
        </pc:spChg>
      </pc:sldChg>
      <pc:sldChg chg="addSp delSp modSp mod">
        <pc:chgData name="Sarah Northall" userId="44e7ddfbd4a3deed" providerId="LiveId" clId="{FE34A2A2-D451-4979-95FC-B79EAAE3F0FA}" dt="2026-06-02T10:59:08.795" v="1490" actId="21"/>
        <pc:sldMkLst>
          <pc:docMk/>
          <pc:sldMk cId="629162188" sldId="306"/>
        </pc:sldMkLst>
        <pc:spChg chg="add mod">
          <ac:chgData name="Sarah Northall" userId="44e7ddfbd4a3deed" providerId="LiveId" clId="{FE34A2A2-D451-4979-95FC-B79EAAE3F0FA}" dt="2026-06-02T10:24:46.943" v="1135"/>
          <ac:spMkLst>
            <pc:docMk/>
            <pc:sldMk cId="629162188" sldId="306"/>
            <ac:spMk id="2" creationId="{C745E77B-8B21-8BF4-5954-72A69CD9E4D4}"/>
          </ac:spMkLst>
        </pc:spChg>
        <pc:spChg chg="mod">
          <ac:chgData name="Sarah Northall" userId="44e7ddfbd4a3deed" providerId="LiveId" clId="{FE34A2A2-D451-4979-95FC-B79EAAE3F0FA}" dt="2026-06-02T10:59:08.795" v="1490" actId="21"/>
          <ac:spMkLst>
            <pc:docMk/>
            <pc:sldMk cId="629162188" sldId="306"/>
            <ac:spMk id="6" creationId="{8577D6BC-E399-DF5B-BF21-4ECB32B49942}"/>
          </ac:spMkLst>
        </pc:spChg>
        <pc:spChg chg="del">
          <ac:chgData name="Sarah Northall" userId="44e7ddfbd4a3deed" providerId="LiveId" clId="{FE34A2A2-D451-4979-95FC-B79EAAE3F0FA}" dt="2026-06-02T10:24:46.339" v="1134" actId="478"/>
          <ac:spMkLst>
            <pc:docMk/>
            <pc:sldMk cId="629162188" sldId="306"/>
            <ac:spMk id="9" creationId="{9B642148-E2ED-B75F-FB6B-566696BF5180}"/>
          </ac:spMkLst>
        </pc:spChg>
      </pc:sldChg>
      <pc:sldChg chg="add">
        <pc:chgData name="Sarah Northall" userId="44e7ddfbd4a3deed" providerId="LiveId" clId="{FE34A2A2-D451-4979-95FC-B79EAAE3F0FA}" dt="2026-06-02T11:19:57.382" v="1917"/>
        <pc:sldMkLst>
          <pc:docMk/>
          <pc:sldMk cId="3004478074" sldId="319"/>
        </pc:sldMkLst>
      </pc:sldChg>
      <pc:sldChg chg="add">
        <pc:chgData name="Sarah Northall" userId="44e7ddfbd4a3deed" providerId="LiveId" clId="{FE34A2A2-D451-4979-95FC-B79EAAE3F0FA}" dt="2026-06-02T11:19:57.382" v="1917"/>
        <pc:sldMkLst>
          <pc:docMk/>
          <pc:sldMk cId="1308875997" sldId="320"/>
        </pc:sldMkLst>
      </pc:sldChg>
      <pc:sldChg chg="add">
        <pc:chgData name="Sarah Northall" userId="44e7ddfbd4a3deed" providerId="LiveId" clId="{FE34A2A2-D451-4979-95FC-B79EAAE3F0FA}" dt="2026-06-02T11:19:57.382" v="1917"/>
        <pc:sldMkLst>
          <pc:docMk/>
          <pc:sldMk cId="455016166" sldId="321"/>
        </pc:sldMkLst>
      </pc:sldChg>
      <pc:sldChg chg="del">
        <pc:chgData name="Sarah Northall" userId="44e7ddfbd4a3deed" providerId="LiveId" clId="{FE34A2A2-D451-4979-95FC-B79EAAE3F0FA}" dt="2026-06-01T19:32:26.366" v="1104" actId="47"/>
        <pc:sldMkLst>
          <pc:docMk/>
          <pc:sldMk cId="2378424369" sldId="340"/>
        </pc:sldMkLst>
      </pc:sldChg>
      <pc:sldChg chg="del">
        <pc:chgData name="Sarah Northall" userId="44e7ddfbd4a3deed" providerId="LiveId" clId="{FE34A2A2-D451-4979-95FC-B79EAAE3F0FA}" dt="2026-06-01T19:32:27.072" v="1105" actId="47"/>
        <pc:sldMkLst>
          <pc:docMk/>
          <pc:sldMk cId="3794739110" sldId="341"/>
        </pc:sldMkLst>
      </pc:sldChg>
      <pc:sldChg chg="del">
        <pc:chgData name="Sarah Northall" userId="44e7ddfbd4a3deed" providerId="LiveId" clId="{FE34A2A2-D451-4979-95FC-B79EAAE3F0FA}" dt="2026-06-01T19:32:27.752" v="1106" actId="47"/>
        <pc:sldMkLst>
          <pc:docMk/>
          <pc:sldMk cId="1163383439" sldId="342"/>
        </pc:sldMkLst>
      </pc:sldChg>
      <pc:sldChg chg="del">
        <pc:chgData name="Sarah Northall" userId="44e7ddfbd4a3deed" providerId="LiveId" clId="{FE34A2A2-D451-4979-95FC-B79EAAE3F0FA}" dt="2026-06-01T19:32:29.240" v="1108" actId="47"/>
        <pc:sldMkLst>
          <pc:docMk/>
          <pc:sldMk cId="3809857603" sldId="343"/>
        </pc:sldMkLst>
      </pc:sldChg>
      <pc:sldChg chg="addSp delSp modSp mod">
        <pc:chgData name="Sarah Northall" userId="44e7ddfbd4a3deed" providerId="LiveId" clId="{FE34A2A2-D451-4979-95FC-B79EAAE3F0FA}" dt="2026-06-02T10:55:16.325" v="1417" actId="20577"/>
        <pc:sldMkLst>
          <pc:docMk/>
          <pc:sldMk cId="636145315" sldId="381"/>
        </pc:sldMkLst>
        <pc:spChg chg="add mod">
          <ac:chgData name="Sarah Northall" userId="44e7ddfbd4a3deed" providerId="LiveId" clId="{FE34A2A2-D451-4979-95FC-B79EAAE3F0FA}" dt="2026-06-02T10:24:37.499" v="1131"/>
          <ac:spMkLst>
            <pc:docMk/>
            <pc:sldMk cId="636145315" sldId="381"/>
            <ac:spMk id="2" creationId="{AF4B792B-5CE3-7FBE-E2A7-B81921C5B73F}"/>
          </ac:spMkLst>
        </pc:spChg>
        <pc:spChg chg="mod">
          <ac:chgData name="Sarah Northall" userId="44e7ddfbd4a3deed" providerId="LiveId" clId="{FE34A2A2-D451-4979-95FC-B79EAAE3F0FA}" dt="2026-06-02T10:55:16.325" v="1417" actId="20577"/>
          <ac:spMkLst>
            <pc:docMk/>
            <pc:sldMk cId="636145315" sldId="381"/>
            <ac:spMk id="6" creationId="{186C7306-E98C-2B7B-F458-C07C04C58201}"/>
          </ac:spMkLst>
        </pc:spChg>
        <pc:spChg chg="del">
          <ac:chgData name="Sarah Northall" userId="44e7ddfbd4a3deed" providerId="LiveId" clId="{FE34A2A2-D451-4979-95FC-B79EAAE3F0FA}" dt="2026-06-02T10:24:36.870" v="1130" actId="478"/>
          <ac:spMkLst>
            <pc:docMk/>
            <pc:sldMk cId="636145315" sldId="381"/>
            <ac:spMk id="9" creationId="{057D0827-5575-FAD8-148C-5D0D0B22EC94}"/>
          </ac:spMkLst>
        </pc:spChg>
      </pc:sldChg>
      <pc:sldChg chg="del">
        <pc:chgData name="Sarah Northall" userId="44e7ddfbd4a3deed" providerId="LiveId" clId="{FE34A2A2-D451-4979-95FC-B79EAAE3F0FA}" dt="2026-06-02T10:25:21.380" v="1149" actId="47"/>
        <pc:sldMkLst>
          <pc:docMk/>
          <pc:sldMk cId="1873962897" sldId="382"/>
        </pc:sldMkLst>
      </pc:sldChg>
      <pc:sldChg chg="modSp del mod">
        <pc:chgData name="Sarah Northall" userId="44e7ddfbd4a3deed" providerId="LiveId" clId="{FE34A2A2-D451-4979-95FC-B79EAAE3F0FA}" dt="2026-06-01T19:08:41.613" v="254" actId="47"/>
        <pc:sldMkLst>
          <pc:docMk/>
          <pc:sldMk cId="1317090393" sldId="443"/>
        </pc:sldMkLst>
        <pc:spChg chg="mod">
          <ac:chgData name="Sarah Northall" userId="44e7ddfbd4a3deed" providerId="LiveId" clId="{FE34A2A2-D451-4979-95FC-B79EAAE3F0FA}" dt="2026-06-01T19:05:51.643" v="223" actId="207"/>
          <ac:spMkLst>
            <pc:docMk/>
            <pc:sldMk cId="1317090393" sldId="443"/>
            <ac:spMk id="8" creationId="{47D5513A-8AEA-4414-E346-11BDC7D6242B}"/>
          </ac:spMkLst>
        </pc:spChg>
      </pc:sldChg>
      <pc:sldChg chg="del">
        <pc:chgData name="Sarah Northall" userId="44e7ddfbd4a3deed" providerId="LiveId" clId="{FE34A2A2-D451-4979-95FC-B79EAAE3F0FA}" dt="2026-06-01T19:23:41.053" v="720" actId="47"/>
        <pc:sldMkLst>
          <pc:docMk/>
          <pc:sldMk cId="2274248515" sldId="444"/>
        </pc:sldMkLst>
      </pc:sldChg>
      <pc:sldChg chg="modSp mod">
        <pc:chgData name="Sarah Northall" userId="44e7ddfbd4a3deed" providerId="LiveId" clId="{FE34A2A2-D451-4979-95FC-B79EAAE3F0FA}" dt="2026-06-01T19:23:05.770" v="719" actId="20577"/>
        <pc:sldMkLst>
          <pc:docMk/>
          <pc:sldMk cId="3117295919" sldId="563"/>
        </pc:sldMkLst>
        <pc:spChg chg="mod">
          <ac:chgData name="Sarah Northall" userId="44e7ddfbd4a3deed" providerId="LiveId" clId="{FE34A2A2-D451-4979-95FC-B79EAAE3F0FA}" dt="2026-06-01T19:23:05.770" v="719" actId="20577"/>
          <ac:spMkLst>
            <pc:docMk/>
            <pc:sldMk cId="3117295919" sldId="563"/>
            <ac:spMk id="3" creationId="{28CF3796-6CAF-9A27-7956-20A49E37642E}"/>
          </ac:spMkLst>
        </pc:spChg>
      </pc:sldChg>
      <pc:sldChg chg="del">
        <pc:chgData name="Sarah Northall" userId="44e7ddfbd4a3deed" providerId="LiveId" clId="{FE34A2A2-D451-4979-95FC-B79EAAE3F0FA}" dt="2026-06-01T19:05:53.264" v="224" actId="47"/>
        <pc:sldMkLst>
          <pc:docMk/>
          <pc:sldMk cId="3644655015" sldId="568"/>
        </pc:sldMkLst>
      </pc:sldChg>
      <pc:sldChg chg="del">
        <pc:chgData name="Sarah Northall" userId="44e7ddfbd4a3deed" providerId="LiveId" clId="{FE34A2A2-D451-4979-95FC-B79EAAE3F0FA}" dt="2026-06-01T19:05:54.060" v="225" actId="47"/>
        <pc:sldMkLst>
          <pc:docMk/>
          <pc:sldMk cId="1506938889" sldId="569"/>
        </pc:sldMkLst>
      </pc:sldChg>
      <pc:sldChg chg="delSp modSp mod">
        <pc:chgData name="Sarah Northall" userId="44e7ddfbd4a3deed" providerId="LiveId" clId="{FE34A2A2-D451-4979-95FC-B79EAAE3F0FA}" dt="2026-06-01T19:20:35.017" v="619" actId="1076"/>
        <pc:sldMkLst>
          <pc:docMk/>
          <pc:sldMk cId="826875962" sldId="570"/>
        </pc:sldMkLst>
        <pc:spChg chg="del">
          <ac:chgData name="Sarah Northall" userId="44e7ddfbd4a3deed" providerId="LiveId" clId="{FE34A2A2-D451-4979-95FC-B79EAAE3F0FA}" dt="2026-06-01T19:19:37.800" v="448" actId="478"/>
          <ac:spMkLst>
            <pc:docMk/>
            <pc:sldMk cId="826875962" sldId="570"/>
            <ac:spMk id="9" creationId="{D4E632B2-7BDA-C6E2-9106-EEA33994CE87}"/>
          </ac:spMkLst>
        </pc:spChg>
        <pc:spChg chg="mod">
          <ac:chgData name="Sarah Northall" userId="44e7ddfbd4a3deed" providerId="LiveId" clId="{FE34A2A2-D451-4979-95FC-B79EAAE3F0FA}" dt="2026-06-01T19:20:35.017" v="619" actId="1076"/>
          <ac:spMkLst>
            <pc:docMk/>
            <pc:sldMk cId="826875962" sldId="570"/>
            <ac:spMk id="10" creationId="{1817059C-2622-BD25-E72C-B8B30F3983E0}"/>
          </ac:spMkLst>
        </pc:spChg>
      </pc:sldChg>
      <pc:sldChg chg="del">
        <pc:chgData name="Sarah Northall" userId="44e7ddfbd4a3deed" providerId="LiveId" clId="{FE34A2A2-D451-4979-95FC-B79EAAE3F0FA}" dt="2026-06-01T19:20:43.861" v="620" actId="47"/>
        <pc:sldMkLst>
          <pc:docMk/>
          <pc:sldMk cId="2974093663" sldId="571"/>
        </pc:sldMkLst>
      </pc:sldChg>
      <pc:sldChg chg="del">
        <pc:chgData name="Sarah Northall" userId="44e7ddfbd4a3deed" providerId="LiveId" clId="{FE34A2A2-D451-4979-95FC-B79EAAE3F0FA}" dt="2026-06-01T19:23:42.207" v="721" actId="47"/>
        <pc:sldMkLst>
          <pc:docMk/>
          <pc:sldMk cId="449211048" sldId="572"/>
        </pc:sldMkLst>
      </pc:sldChg>
      <pc:sldChg chg="del">
        <pc:chgData name="Sarah Northall" userId="44e7ddfbd4a3deed" providerId="LiveId" clId="{FE34A2A2-D451-4979-95FC-B79EAAE3F0FA}" dt="2026-06-01T19:23:42.957" v="722" actId="47"/>
        <pc:sldMkLst>
          <pc:docMk/>
          <pc:sldMk cId="3409246026" sldId="573"/>
        </pc:sldMkLst>
      </pc:sldChg>
      <pc:sldChg chg="del">
        <pc:chgData name="Sarah Northall" userId="44e7ddfbd4a3deed" providerId="LiveId" clId="{FE34A2A2-D451-4979-95FC-B79EAAE3F0FA}" dt="2026-06-01T19:24:04.530" v="756" actId="47"/>
        <pc:sldMkLst>
          <pc:docMk/>
          <pc:sldMk cId="1033069063" sldId="574"/>
        </pc:sldMkLst>
      </pc:sldChg>
      <pc:sldChg chg="del">
        <pc:chgData name="Sarah Northall" userId="44e7ddfbd4a3deed" providerId="LiveId" clId="{FE34A2A2-D451-4979-95FC-B79EAAE3F0FA}" dt="2026-06-01T19:24:05.475" v="757" actId="47"/>
        <pc:sldMkLst>
          <pc:docMk/>
          <pc:sldMk cId="1936673815" sldId="575"/>
        </pc:sldMkLst>
      </pc:sldChg>
      <pc:sldChg chg="del">
        <pc:chgData name="Sarah Northall" userId="44e7ddfbd4a3deed" providerId="LiveId" clId="{FE34A2A2-D451-4979-95FC-B79EAAE3F0FA}" dt="2026-06-01T19:24:06.594" v="758" actId="47"/>
        <pc:sldMkLst>
          <pc:docMk/>
          <pc:sldMk cId="3562924948" sldId="576"/>
        </pc:sldMkLst>
      </pc:sldChg>
      <pc:sldChg chg="del">
        <pc:chgData name="Sarah Northall" userId="44e7ddfbd4a3deed" providerId="LiveId" clId="{FE34A2A2-D451-4979-95FC-B79EAAE3F0FA}" dt="2026-06-01T19:24:07.992" v="759" actId="47"/>
        <pc:sldMkLst>
          <pc:docMk/>
          <pc:sldMk cId="4015252577" sldId="577"/>
        </pc:sldMkLst>
      </pc:sldChg>
      <pc:sldChg chg="del">
        <pc:chgData name="Sarah Northall" userId="44e7ddfbd4a3deed" providerId="LiveId" clId="{FE34A2A2-D451-4979-95FC-B79EAAE3F0FA}" dt="2026-06-01T19:24:09.636" v="760" actId="47"/>
        <pc:sldMkLst>
          <pc:docMk/>
          <pc:sldMk cId="278250027" sldId="578"/>
        </pc:sldMkLst>
      </pc:sldChg>
      <pc:sldChg chg="del">
        <pc:chgData name="Sarah Northall" userId="44e7ddfbd4a3deed" providerId="LiveId" clId="{FE34A2A2-D451-4979-95FC-B79EAAE3F0FA}" dt="2026-06-01T19:24:10.538" v="761" actId="47"/>
        <pc:sldMkLst>
          <pc:docMk/>
          <pc:sldMk cId="1604980016" sldId="579"/>
        </pc:sldMkLst>
      </pc:sldChg>
      <pc:sldChg chg="del">
        <pc:chgData name="Sarah Northall" userId="44e7ddfbd4a3deed" providerId="LiveId" clId="{FE34A2A2-D451-4979-95FC-B79EAAE3F0FA}" dt="2026-06-01T19:24:11.721" v="762" actId="47"/>
        <pc:sldMkLst>
          <pc:docMk/>
          <pc:sldMk cId="2309707461" sldId="580"/>
        </pc:sldMkLst>
      </pc:sldChg>
      <pc:sldChg chg="del">
        <pc:chgData name="Sarah Northall" userId="44e7ddfbd4a3deed" providerId="LiveId" clId="{FE34A2A2-D451-4979-95FC-B79EAAE3F0FA}" dt="2026-06-01T19:24:12.774" v="763" actId="47"/>
        <pc:sldMkLst>
          <pc:docMk/>
          <pc:sldMk cId="2850642047" sldId="581"/>
        </pc:sldMkLst>
      </pc:sldChg>
      <pc:sldChg chg="del">
        <pc:chgData name="Sarah Northall" userId="44e7ddfbd4a3deed" providerId="LiveId" clId="{FE34A2A2-D451-4979-95FC-B79EAAE3F0FA}" dt="2026-06-01T19:24:13.866" v="764" actId="47"/>
        <pc:sldMkLst>
          <pc:docMk/>
          <pc:sldMk cId="863230790" sldId="582"/>
        </pc:sldMkLst>
      </pc:sldChg>
      <pc:sldChg chg="del">
        <pc:chgData name="Sarah Northall" userId="44e7ddfbd4a3deed" providerId="LiveId" clId="{FE34A2A2-D451-4979-95FC-B79EAAE3F0FA}" dt="2026-06-01T19:24:14.988" v="765" actId="47"/>
        <pc:sldMkLst>
          <pc:docMk/>
          <pc:sldMk cId="2569186122" sldId="583"/>
        </pc:sldMkLst>
      </pc:sldChg>
      <pc:sldChg chg="del">
        <pc:chgData name="Sarah Northall" userId="44e7ddfbd4a3deed" providerId="LiveId" clId="{FE34A2A2-D451-4979-95FC-B79EAAE3F0FA}" dt="2026-06-01T19:24:15.872" v="766" actId="47"/>
        <pc:sldMkLst>
          <pc:docMk/>
          <pc:sldMk cId="227815278" sldId="584"/>
        </pc:sldMkLst>
      </pc:sldChg>
      <pc:sldChg chg="del">
        <pc:chgData name="Sarah Northall" userId="44e7ddfbd4a3deed" providerId="LiveId" clId="{FE34A2A2-D451-4979-95FC-B79EAAE3F0FA}" dt="2026-06-01T19:24:16.680" v="767" actId="47"/>
        <pc:sldMkLst>
          <pc:docMk/>
          <pc:sldMk cId="1328489184" sldId="585"/>
        </pc:sldMkLst>
      </pc:sldChg>
      <pc:sldChg chg="del">
        <pc:chgData name="Sarah Northall" userId="44e7ddfbd4a3deed" providerId="LiveId" clId="{FE34A2A2-D451-4979-95FC-B79EAAE3F0FA}" dt="2026-06-01T19:24:18.958" v="768" actId="47"/>
        <pc:sldMkLst>
          <pc:docMk/>
          <pc:sldMk cId="1028974601" sldId="586"/>
        </pc:sldMkLst>
      </pc:sldChg>
      <pc:sldChg chg="addSp delSp modSp mod">
        <pc:chgData name="Sarah Northall" userId="44e7ddfbd4a3deed" providerId="LiveId" clId="{FE34A2A2-D451-4979-95FC-B79EAAE3F0FA}" dt="2026-06-02T11:07:46.962" v="1642"/>
        <pc:sldMkLst>
          <pc:docMk/>
          <pc:sldMk cId="1450945633" sldId="588"/>
        </pc:sldMkLst>
        <pc:spChg chg="mod">
          <ac:chgData name="Sarah Northall" userId="44e7ddfbd4a3deed" providerId="LiveId" clId="{FE34A2A2-D451-4979-95FC-B79EAAE3F0FA}" dt="2026-06-02T10:25:45.131" v="1162" actId="14100"/>
          <ac:spMkLst>
            <pc:docMk/>
            <pc:sldMk cId="1450945633" sldId="588"/>
            <ac:spMk id="3" creationId="{07267B63-44C9-4670-B3D1-6FDB4E9A382A}"/>
          </ac:spMkLst>
        </pc:spChg>
        <pc:spChg chg="mod">
          <ac:chgData name="Sarah Northall" userId="44e7ddfbd4a3deed" providerId="LiveId" clId="{FE34A2A2-D451-4979-95FC-B79EAAE3F0FA}" dt="2026-06-02T11:07:34.775" v="1641" actId="6549"/>
          <ac:spMkLst>
            <pc:docMk/>
            <pc:sldMk cId="1450945633" sldId="588"/>
            <ac:spMk id="4" creationId="{B3E5F182-F8CA-89A4-6C9B-AFB02B521F3C}"/>
          </ac:spMkLst>
        </pc:spChg>
        <pc:picChg chg="del">
          <ac:chgData name="Sarah Northall" userId="44e7ddfbd4a3deed" providerId="LiveId" clId="{FE34A2A2-D451-4979-95FC-B79EAAE3F0FA}" dt="2026-06-02T11:07:23.634" v="1632" actId="478"/>
          <ac:picMkLst>
            <pc:docMk/>
            <pc:sldMk cId="1450945633" sldId="588"/>
            <ac:picMk id="5" creationId="{609D1761-1E30-247C-2039-30A1BFF14C56}"/>
          </ac:picMkLst>
        </pc:picChg>
        <pc:picChg chg="add mod">
          <ac:chgData name="Sarah Northall" userId="44e7ddfbd4a3deed" providerId="LiveId" clId="{FE34A2A2-D451-4979-95FC-B79EAAE3F0FA}" dt="2026-06-02T11:07:46.962" v="1642"/>
          <ac:picMkLst>
            <pc:docMk/>
            <pc:sldMk cId="1450945633" sldId="588"/>
            <ac:picMk id="6" creationId="{A269A69F-FB05-2BA8-C3A8-6ED9E8C93C89}"/>
          </ac:picMkLst>
        </pc:picChg>
      </pc:sldChg>
      <pc:sldChg chg="del">
        <pc:chgData name="Sarah Northall" userId="44e7ddfbd4a3deed" providerId="LiveId" clId="{FE34A2A2-D451-4979-95FC-B79EAAE3F0FA}" dt="2026-06-02T10:26:05.606" v="1170" actId="47"/>
        <pc:sldMkLst>
          <pc:docMk/>
          <pc:sldMk cId="1267716605" sldId="589"/>
        </pc:sldMkLst>
      </pc:sldChg>
      <pc:sldChg chg="del">
        <pc:chgData name="Sarah Northall" userId="44e7ddfbd4a3deed" providerId="LiveId" clId="{FE34A2A2-D451-4979-95FC-B79EAAE3F0FA}" dt="2026-06-02T10:26:06.388" v="1171" actId="47"/>
        <pc:sldMkLst>
          <pc:docMk/>
          <pc:sldMk cId="1139908024" sldId="590"/>
        </pc:sldMkLst>
      </pc:sldChg>
      <pc:sldChg chg="addSp delSp modSp mod">
        <pc:chgData name="Sarah Northall" userId="44e7ddfbd4a3deed" providerId="LiveId" clId="{FE34A2A2-D451-4979-95FC-B79EAAE3F0FA}" dt="2026-06-01T19:29:48.741" v="1017"/>
        <pc:sldMkLst>
          <pc:docMk/>
          <pc:sldMk cId="1558113117" sldId="592"/>
        </pc:sldMkLst>
        <pc:spChg chg="add mod">
          <ac:chgData name="Sarah Northall" userId="44e7ddfbd4a3deed" providerId="LiveId" clId="{FE34A2A2-D451-4979-95FC-B79EAAE3F0FA}" dt="2026-06-01T19:29:48.741" v="1017"/>
          <ac:spMkLst>
            <pc:docMk/>
            <pc:sldMk cId="1558113117" sldId="592"/>
            <ac:spMk id="3" creationId="{88FD66FD-B86D-B949-44F6-3AEFFF9A3069}"/>
          </ac:spMkLst>
        </pc:spChg>
        <pc:spChg chg="del">
          <ac:chgData name="Sarah Northall" userId="44e7ddfbd4a3deed" providerId="LiveId" clId="{FE34A2A2-D451-4979-95FC-B79EAAE3F0FA}" dt="2026-06-01T19:29:47.918" v="1016" actId="478"/>
          <ac:spMkLst>
            <pc:docMk/>
            <pc:sldMk cId="1558113117" sldId="592"/>
            <ac:spMk id="9" creationId="{EE3B1BC6-B457-35A6-C870-5D19CFBCA2CB}"/>
          </ac:spMkLst>
        </pc:spChg>
      </pc:sldChg>
      <pc:sldChg chg="addSp delSp modSp mod">
        <pc:chgData name="Sarah Northall" userId="44e7ddfbd4a3deed" providerId="LiveId" clId="{FE34A2A2-D451-4979-95FC-B79EAAE3F0FA}" dt="2026-06-02T10:43:36.619" v="1177" actId="20577"/>
        <pc:sldMkLst>
          <pc:docMk/>
          <pc:sldMk cId="3405375416" sldId="593"/>
        </pc:sldMkLst>
        <pc:spChg chg="add mod">
          <ac:chgData name="Sarah Northall" userId="44e7ddfbd4a3deed" providerId="LiveId" clId="{FE34A2A2-D451-4979-95FC-B79EAAE3F0FA}" dt="2026-06-01T19:29:53.296" v="1019"/>
          <ac:spMkLst>
            <pc:docMk/>
            <pc:sldMk cId="3405375416" sldId="593"/>
            <ac:spMk id="3" creationId="{F3101358-672D-9552-B761-864FFE69EE80}"/>
          </ac:spMkLst>
        </pc:spChg>
        <pc:spChg chg="mod">
          <ac:chgData name="Sarah Northall" userId="44e7ddfbd4a3deed" providerId="LiveId" clId="{FE34A2A2-D451-4979-95FC-B79EAAE3F0FA}" dt="2026-06-02T10:43:36.619" v="1177" actId="20577"/>
          <ac:spMkLst>
            <pc:docMk/>
            <pc:sldMk cId="3405375416" sldId="593"/>
            <ac:spMk id="6" creationId="{9F71E02C-9966-278D-DAD9-F78705A32C37}"/>
          </ac:spMkLst>
        </pc:spChg>
        <pc:spChg chg="del">
          <ac:chgData name="Sarah Northall" userId="44e7ddfbd4a3deed" providerId="LiveId" clId="{FE34A2A2-D451-4979-95FC-B79EAAE3F0FA}" dt="2026-06-01T19:29:52.516" v="1018" actId="478"/>
          <ac:spMkLst>
            <pc:docMk/>
            <pc:sldMk cId="3405375416" sldId="593"/>
            <ac:spMk id="9" creationId="{101D385C-B71A-1ED2-F5E1-668934C1586C}"/>
          </ac:spMkLst>
        </pc:spChg>
      </pc:sldChg>
      <pc:sldChg chg="addSp delSp modSp mod">
        <pc:chgData name="Sarah Northall" userId="44e7ddfbd4a3deed" providerId="LiveId" clId="{FE34A2A2-D451-4979-95FC-B79EAAE3F0FA}" dt="2026-06-02T10:43:31.363" v="1173" actId="21"/>
        <pc:sldMkLst>
          <pc:docMk/>
          <pc:sldMk cId="109018951" sldId="594"/>
        </pc:sldMkLst>
        <pc:spChg chg="add mod">
          <ac:chgData name="Sarah Northall" userId="44e7ddfbd4a3deed" providerId="LiveId" clId="{FE34A2A2-D451-4979-95FC-B79EAAE3F0FA}" dt="2026-06-01T19:29:58.067" v="1021"/>
          <ac:spMkLst>
            <pc:docMk/>
            <pc:sldMk cId="109018951" sldId="594"/>
            <ac:spMk id="3" creationId="{2A95EEAC-C88A-6D34-F1C2-33D884A4DC52}"/>
          </ac:spMkLst>
        </pc:spChg>
        <pc:spChg chg="mod">
          <ac:chgData name="Sarah Northall" userId="44e7ddfbd4a3deed" providerId="LiveId" clId="{FE34A2A2-D451-4979-95FC-B79EAAE3F0FA}" dt="2026-06-02T10:43:31.363" v="1173" actId="21"/>
          <ac:spMkLst>
            <pc:docMk/>
            <pc:sldMk cId="109018951" sldId="594"/>
            <ac:spMk id="6" creationId="{4FE802EA-1365-3A22-FBF6-B1354859DA1E}"/>
          </ac:spMkLst>
        </pc:spChg>
        <pc:spChg chg="del">
          <ac:chgData name="Sarah Northall" userId="44e7ddfbd4a3deed" providerId="LiveId" clId="{FE34A2A2-D451-4979-95FC-B79EAAE3F0FA}" dt="2026-06-01T19:29:57.321" v="1020" actId="478"/>
          <ac:spMkLst>
            <pc:docMk/>
            <pc:sldMk cId="109018951" sldId="594"/>
            <ac:spMk id="9" creationId="{99D6586C-362E-12DC-DF1D-C214360A488D}"/>
          </ac:spMkLst>
        </pc:spChg>
      </pc:sldChg>
      <pc:sldChg chg="del">
        <pc:chgData name="Sarah Northall" userId="44e7ddfbd4a3deed" providerId="LiveId" clId="{FE34A2A2-D451-4979-95FC-B79EAAE3F0FA}" dt="2026-06-01T19:32:28.482" v="1107" actId="47"/>
        <pc:sldMkLst>
          <pc:docMk/>
          <pc:sldMk cId="776913351" sldId="595"/>
        </pc:sldMkLst>
      </pc:sldChg>
      <pc:sldChg chg="del">
        <pc:chgData name="Sarah Northall" userId="44e7ddfbd4a3deed" providerId="LiveId" clId="{FE34A2A2-D451-4979-95FC-B79EAAE3F0FA}" dt="2026-06-01T19:32:30.002" v="1109" actId="47"/>
        <pc:sldMkLst>
          <pc:docMk/>
          <pc:sldMk cId="4235879146" sldId="596"/>
        </pc:sldMkLst>
      </pc:sldChg>
      <pc:sldChg chg="addSp delSp modSp mod">
        <pc:chgData name="Sarah Northall" userId="44e7ddfbd4a3deed" providerId="LiveId" clId="{FE34A2A2-D451-4979-95FC-B79EAAE3F0FA}" dt="2026-06-02T10:58:36.640" v="1486" actId="20577"/>
        <pc:sldMkLst>
          <pc:docMk/>
          <pc:sldMk cId="3911635860" sldId="597"/>
        </pc:sldMkLst>
        <pc:spChg chg="add mod">
          <ac:chgData name="Sarah Northall" userId="44e7ddfbd4a3deed" providerId="LiveId" clId="{FE34A2A2-D451-4979-95FC-B79EAAE3F0FA}" dt="2026-06-02T10:24:41.715" v="1133"/>
          <ac:spMkLst>
            <pc:docMk/>
            <pc:sldMk cId="3911635860" sldId="597"/>
            <ac:spMk id="2" creationId="{3345B40C-C5A8-1305-5F50-79518CDE2EEC}"/>
          </ac:spMkLst>
        </pc:spChg>
        <pc:spChg chg="mod">
          <ac:chgData name="Sarah Northall" userId="44e7ddfbd4a3deed" providerId="LiveId" clId="{FE34A2A2-D451-4979-95FC-B79EAAE3F0FA}" dt="2026-06-02T10:58:36.640" v="1486" actId="20577"/>
          <ac:spMkLst>
            <pc:docMk/>
            <pc:sldMk cId="3911635860" sldId="597"/>
            <ac:spMk id="6" creationId="{88E1DD2C-AA0A-2460-4420-2F013C887767}"/>
          </ac:spMkLst>
        </pc:spChg>
        <pc:spChg chg="del">
          <ac:chgData name="Sarah Northall" userId="44e7ddfbd4a3deed" providerId="LiveId" clId="{FE34A2A2-D451-4979-95FC-B79EAAE3F0FA}" dt="2026-06-02T10:24:41.095" v="1132" actId="478"/>
          <ac:spMkLst>
            <pc:docMk/>
            <pc:sldMk cId="3911635860" sldId="597"/>
            <ac:spMk id="9" creationId="{F7AEF9EF-89C1-415B-8559-C29C4B03FC61}"/>
          </ac:spMkLst>
        </pc:spChg>
        <pc:picChg chg="del">
          <ac:chgData name="Sarah Northall" userId="44e7ddfbd4a3deed" providerId="LiveId" clId="{FE34A2A2-D451-4979-95FC-B79EAAE3F0FA}" dt="2026-06-02T10:58:07.730" v="1474" actId="478"/>
          <ac:picMkLst>
            <pc:docMk/>
            <pc:sldMk cId="3911635860" sldId="597"/>
            <ac:picMk id="3" creationId="{43F010DC-D0F8-9298-C441-929941508768}"/>
          </ac:picMkLst>
        </pc:picChg>
      </pc:sldChg>
      <pc:sldChg chg="addSp delSp modSp del mod">
        <pc:chgData name="Sarah Northall" userId="44e7ddfbd4a3deed" providerId="LiveId" clId="{FE34A2A2-D451-4979-95FC-B79EAAE3F0FA}" dt="2026-06-02T10:25:58.649" v="1167" actId="47"/>
        <pc:sldMkLst>
          <pc:docMk/>
          <pc:sldMk cId="4214939039" sldId="598"/>
        </pc:sldMkLst>
        <pc:spChg chg="add del mod">
          <ac:chgData name="Sarah Northall" userId="44e7ddfbd4a3deed" providerId="LiveId" clId="{FE34A2A2-D451-4979-95FC-B79EAAE3F0FA}" dt="2026-06-02T10:25:50.249" v="1163" actId="478"/>
          <ac:spMkLst>
            <pc:docMk/>
            <pc:sldMk cId="4214939039" sldId="598"/>
            <ac:spMk id="3" creationId="{72018793-F3EE-1C3C-8C69-87B814D6A261}"/>
          </ac:spMkLst>
        </pc:spChg>
        <pc:spChg chg="add mod">
          <ac:chgData name="Sarah Northall" userId="44e7ddfbd4a3deed" providerId="LiveId" clId="{FE34A2A2-D451-4979-95FC-B79EAAE3F0FA}" dt="2026-06-02T10:25:51.140" v="1164"/>
          <ac:spMkLst>
            <pc:docMk/>
            <pc:sldMk cId="4214939039" sldId="598"/>
            <ac:spMk id="6" creationId="{70124640-DC04-A879-90F3-C296B8C8D5DC}"/>
          </ac:spMkLst>
        </pc:spChg>
        <pc:spChg chg="del">
          <ac:chgData name="Sarah Northall" userId="44e7ddfbd4a3deed" providerId="LiveId" clId="{FE34A2A2-D451-4979-95FC-B79EAAE3F0FA}" dt="2026-06-02T10:25:05.846" v="1139" actId="478"/>
          <ac:spMkLst>
            <pc:docMk/>
            <pc:sldMk cId="4214939039" sldId="598"/>
            <ac:spMk id="9" creationId="{47D1849A-603D-47E8-AFC9-7B27CE97F3B9}"/>
          </ac:spMkLst>
        </pc:spChg>
      </pc:sldChg>
      <pc:sldChg chg="del">
        <pc:chgData name="Sarah Northall" userId="44e7ddfbd4a3deed" providerId="LiveId" clId="{FE34A2A2-D451-4979-95FC-B79EAAE3F0FA}" dt="2026-06-02T10:25:10.658" v="1141" actId="47"/>
        <pc:sldMkLst>
          <pc:docMk/>
          <pc:sldMk cId="1858377270" sldId="599"/>
        </pc:sldMkLst>
      </pc:sldChg>
      <pc:sldChg chg="del">
        <pc:chgData name="Sarah Northall" userId="44e7ddfbd4a3deed" providerId="LiveId" clId="{FE34A2A2-D451-4979-95FC-B79EAAE3F0FA}" dt="2026-06-02T10:25:11.549" v="1142" actId="47"/>
        <pc:sldMkLst>
          <pc:docMk/>
          <pc:sldMk cId="1953487062" sldId="600"/>
        </pc:sldMkLst>
      </pc:sldChg>
      <pc:sldChg chg="del">
        <pc:chgData name="Sarah Northall" userId="44e7ddfbd4a3deed" providerId="LiveId" clId="{FE34A2A2-D451-4979-95FC-B79EAAE3F0FA}" dt="2026-06-02T10:25:13.134" v="1143" actId="47"/>
        <pc:sldMkLst>
          <pc:docMk/>
          <pc:sldMk cId="1992981622" sldId="602"/>
        </pc:sldMkLst>
      </pc:sldChg>
      <pc:sldChg chg="del">
        <pc:chgData name="Sarah Northall" userId="44e7ddfbd4a3deed" providerId="LiveId" clId="{FE34A2A2-D451-4979-95FC-B79EAAE3F0FA}" dt="2026-06-02T10:25:14.060" v="1144" actId="47"/>
        <pc:sldMkLst>
          <pc:docMk/>
          <pc:sldMk cId="796097201" sldId="603"/>
        </pc:sldMkLst>
      </pc:sldChg>
      <pc:sldChg chg="del">
        <pc:chgData name="Sarah Northall" userId="44e7ddfbd4a3deed" providerId="LiveId" clId="{FE34A2A2-D451-4979-95FC-B79EAAE3F0FA}" dt="2026-06-02T10:25:14.790" v="1145" actId="47"/>
        <pc:sldMkLst>
          <pc:docMk/>
          <pc:sldMk cId="1665011477" sldId="604"/>
        </pc:sldMkLst>
      </pc:sldChg>
      <pc:sldChg chg="del">
        <pc:chgData name="Sarah Northall" userId="44e7ddfbd4a3deed" providerId="LiveId" clId="{FE34A2A2-D451-4979-95FC-B79EAAE3F0FA}" dt="2026-06-02T10:25:15.605" v="1146" actId="47"/>
        <pc:sldMkLst>
          <pc:docMk/>
          <pc:sldMk cId="1585497556" sldId="605"/>
        </pc:sldMkLst>
      </pc:sldChg>
      <pc:sldChg chg="del">
        <pc:chgData name="Sarah Northall" userId="44e7ddfbd4a3deed" providerId="LiveId" clId="{FE34A2A2-D451-4979-95FC-B79EAAE3F0FA}" dt="2026-06-02T10:25:16.546" v="1147" actId="47"/>
        <pc:sldMkLst>
          <pc:docMk/>
          <pc:sldMk cId="2392097930" sldId="606"/>
        </pc:sldMkLst>
      </pc:sldChg>
      <pc:sldChg chg="del">
        <pc:chgData name="Sarah Northall" userId="44e7ddfbd4a3deed" providerId="LiveId" clId="{FE34A2A2-D451-4979-95FC-B79EAAE3F0FA}" dt="2026-06-02T10:25:17.669" v="1148" actId="47"/>
        <pc:sldMkLst>
          <pc:docMk/>
          <pc:sldMk cId="1306642140" sldId="608"/>
        </pc:sldMkLst>
      </pc:sldChg>
      <pc:sldChg chg="del">
        <pc:chgData name="Sarah Northall" userId="44e7ddfbd4a3deed" providerId="LiveId" clId="{FE34A2A2-D451-4979-95FC-B79EAAE3F0FA}" dt="2026-06-02T10:25:24.051" v="1150" actId="47"/>
        <pc:sldMkLst>
          <pc:docMk/>
          <pc:sldMk cId="2417885199" sldId="610"/>
        </pc:sldMkLst>
      </pc:sldChg>
      <pc:sldChg chg="del">
        <pc:chgData name="Sarah Northall" userId="44e7ddfbd4a3deed" providerId="LiveId" clId="{FE34A2A2-D451-4979-95FC-B79EAAE3F0FA}" dt="2026-06-02T10:25:24.794" v="1151" actId="47"/>
        <pc:sldMkLst>
          <pc:docMk/>
          <pc:sldMk cId="253058349" sldId="611"/>
        </pc:sldMkLst>
      </pc:sldChg>
      <pc:sldChg chg="del">
        <pc:chgData name="Sarah Northall" userId="44e7ddfbd4a3deed" providerId="LiveId" clId="{FE34A2A2-D451-4979-95FC-B79EAAE3F0FA}" dt="2026-06-02T10:25:25.539" v="1152" actId="47"/>
        <pc:sldMkLst>
          <pc:docMk/>
          <pc:sldMk cId="2550841555" sldId="612"/>
        </pc:sldMkLst>
      </pc:sldChg>
      <pc:sldChg chg="del">
        <pc:chgData name="Sarah Northall" userId="44e7ddfbd4a3deed" providerId="LiveId" clId="{FE34A2A2-D451-4979-95FC-B79EAAE3F0FA}" dt="2026-06-02T10:25:26.348" v="1153" actId="47"/>
        <pc:sldMkLst>
          <pc:docMk/>
          <pc:sldMk cId="3814565529" sldId="613"/>
        </pc:sldMkLst>
      </pc:sldChg>
      <pc:sldChg chg="del">
        <pc:chgData name="Sarah Northall" userId="44e7ddfbd4a3deed" providerId="LiveId" clId="{FE34A2A2-D451-4979-95FC-B79EAAE3F0FA}" dt="2026-06-02T10:25:27.140" v="1154" actId="47"/>
        <pc:sldMkLst>
          <pc:docMk/>
          <pc:sldMk cId="2786449568" sldId="614"/>
        </pc:sldMkLst>
      </pc:sldChg>
      <pc:sldChg chg="del">
        <pc:chgData name="Sarah Northall" userId="44e7ddfbd4a3deed" providerId="LiveId" clId="{FE34A2A2-D451-4979-95FC-B79EAAE3F0FA}" dt="2026-06-02T10:25:28.678" v="1155" actId="47"/>
        <pc:sldMkLst>
          <pc:docMk/>
          <pc:sldMk cId="2984596893" sldId="619"/>
        </pc:sldMkLst>
      </pc:sldChg>
      <pc:sldChg chg="del">
        <pc:chgData name="Sarah Northall" userId="44e7ddfbd4a3deed" providerId="LiveId" clId="{FE34A2A2-D451-4979-95FC-B79EAAE3F0FA}" dt="2026-06-02T10:25:29.603" v="1156" actId="47"/>
        <pc:sldMkLst>
          <pc:docMk/>
          <pc:sldMk cId="1667817177" sldId="620"/>
        </pc:sldMkLst>
      </pc:sldChg>
      <pc:sldChg chg="del">
        <pc:chgData name="Sarah Northall" userId="44e7ddfbd4a3deed" providerId="LiveId" clId="{FE34A2A2-D451-4979-95FC-B79EAAE3F0FA}" dt="2026-06-02T10:25:30.333" v="1157" actId="47"/>
        <pc:sldMkLst>
          <pc:docMk/>
          <pc:sldMk cId="3360565007" sldId="621"/>
        </pc:sldMkLst>
      </pc:sldChg>
      <pc:sldChg chg="del">
        <pc:chgData name="Sarah Northall" userId="44e7ddfbd4a3deed" providerId="LiveId" clId="{FE34A2A2-D451-4979-95FC-B79EAAE3F0FA}" dt="2026-06-02T10:25:31.121" v="1158" actId="47"/>
        <pc:sldMkLst>
          <pc:docMk/>
          <pc:sldMk cId="619228529" sldId="622"/>
        </pc:sldMkLst>
      </pc:sldChg>
      <pc:sldChg chg="del">
        <pc:chgData name="Sarah Northall" userId="44e7ddfbd4a3deed" providerId="LiveId" clId="{FE34A2A2-D451-4979-95FC-B79EAAE3F0FA}" dt="2026-06-02T10:25:31.881" v="1159" actId="47"/>
        <pc:sldMkLst>
          <pc:docMk/>
          <pc:sldMk cId="3784255120" sldId="623"/>
        </pc:sldMkLst>
      </pc:sldChg>
      <pc:sldChg chg="del">
        <pc:chgData name="Sarah Northall" userId="44e7ddfbd4a3deed" providerId="LiveId" clId="{FE34A2A2-D451-4979-95FC-B79EAAE3F0FA}" dt="2026-06-02T10:26:03.737" v="1168" actId="47"/>
        <pc:sldMkLst>
          <pc:docMk/>
          <pc:sldMk cId="1009508051" sldId="624"/>
        </pc:sldMkLst>
      </pc:sldChg>
      <pc:sldChg chg="del">
        <pc:chgData name="Sarah Northall" userId="44e7ddfbd4a3deed" providerId="LiveId" clId="{FE34A2A2-D451-4979-95FC-B79EAAE3F0FA}" dt="2026-06-02T10:26:04.798" v="1169" actId="47"/>
        <pc:sldMkLst>
          <pc:docMk/>
          <pc:sldMk cId="1935157143" sldId="625"/>
        </pc:sldMkLst>
      </pc:sldChg>
      <pc:sldChg chg="del">
        <pc:chgData name="Sarah Northall" userId="44e7ddfbd4a3deed" providerId="LiveId" clId="{FE34A2A2-D451-4979-95FC-B79EAAE3F0FA}" dt="2026-06-02T10:26:07.295" v="1172" actId="47"/>
        <pc:sldMkLst>
          <pc:docMk/>
          <pc:sldMk cId="2475928745" sldId="626"/>
        </pc:sldMkLst>
      </pc:sldChg>
      <pc:sldChg chg="addSp delSp modSp add mod">
        <pc:chgData name="Sarah Northall" userId="44e7ddfbd4a3deed" providerId="LiveId" clId="{FE34A2A2-D451-4979-95FC-B79EAAE3F0FA}" dt="2026-06-01T19:21:45.376" v="667"/>
        <pc:sldMkLst>
          <pc:docMk/>
          <pc:sldMk cId="3930658510" sldId="627"/>
        </pc:sldMkLst>
        <pc:spChg chg="add mod">
          <ac:chgData name="Sarah Northall" userId="44e7ddfbd4a3deed" providerId="LiveId" clId="{FE34A2A2-D451-4979-95FC-B79EAAE3F0FA}" dt="2026-06-01T19:21:45.376" v="667"/>
          <ac:spMkLst>
            <pc:docMk/>
            <pc:sldMk cId="3930658510" sldId="627"/>
            <ac:spMk id="2" creationId="{30AD3F7A-A273-6318-153F-E01F84775178}"/>
          </ac:spMkLst>
        </pc:spChg>
        <pc:spChg chg="mod">
          <ac:chgData name="Sarah Northall" userId="44e7ddfbd4a3deed" providerId="LiveId" clId="{FE34A2A2-D451-4979-95FC-B79EAAE3F0FA}" dt="2026-06-01T19:03:50.183" v="146" actId="20577"/>
          <ac:spMkLst>
            <pc:docMk/>
            <pc:sldMk cId="3930658510" sldId="627"/>
            <ac:spMk id="4" creationId="{D4C408F4-48FB-0E91-1CC6-08AFE85D1DD4}"/>
          </ac:spMkLst>
        </pc:spChg>
        <pc:spChg chg="del">
          <ac:chgData name="Sarah Northall" userId="44e7ddfbd4a3deed" providerId="LiveId" clId="{FE34A2A2-D451-4979-95FC-B79EAAE3F0FA}" dt="2026-06-01T19:21:44.519" v="666" actId="478"/>
          <ac:spMkLst>
            <pc:docMk/>
            <pc:sldMk cId="3930658510" sldId="627"/>
            <ac:spMk id="9" creationId="{0CEFDF81-B358-E66C-E5C9-E996A211FF7F}"/>
          </ac:spMkLst>
        </pc:spChg>
      </pc:sldChg>
      <pc:sldChg chg="add del">
        <pc:chgData name="Sarah Northall" userId="44e7ddfbd4a3deed" providerId="LiveId" clId="{FE34A2A2-D451-4979-95FC-B79EAAE3F0FA}" dt="2026-06-01T19:04:24.448" v="164" actId="47"/>
        <pc:sldMkLst>
          <pc:docMk/>
          <pc:sldMk cId="614612880" sldId="628"/>
        </pc:sldMkLst>
      </pc:sldChg>
      <pc:sldChg chg="delSp modSp add mod">
        <pc:chgData name="Sarah Northall" userId="44e7ddfbd4a3deed" providerId="LiveId" clId="{FE34A2A2-D451-4979-95FC-B79EAAE3F0FA}" dt="2026-06-01T19:04:21.787" v="163" actId="1076"/>
        <pc:sldMkLst>
          <pc:docMk/>
          <pc:sldMk cId="1914333612" sldId="629"/>
        </pc:sldMkLst>
        <pc:spChg chg="mod">
          <ac:chgData name="Sarah Northall" userId="44e7ddfbd4a3deed" providerId="LiveId" clId="{FE34A2A2-D451-4979-95FC-B79EAAE3F0FA}" dt="2026-06-01T19:04:21.787" v="163" actId="1076"/>
          <ac:spMkLst>
            <pc:docMk/>
            <pc:sldMk cId="1914333612" sldId="629"/>
            <ac:spMk id="4" creationId="{BDA98DF0-FB24-BC97-405F-A850818189BB}"/>
          </ac:spMkLst>
        </pc:spChg>
        <pc:spChg chg="del">
          <ac:chgData name="Sarah Northall" userId="44e7ddfbd4a3deed" providerId="LiveId" clId="{FE34A2A2-D451-4979-95FC-B79EAAE3F0FA}" dt="2026-06-01T19:04:18.906" v="162" actId="478"/>
          <ac:spMkLst>
            <pc:docMk/>
            <pc:sldMk cId="1914333612" sldId="629"/>
            <ac:spMk id="9" creationId="{96CC4922-744D-6013-FEDE-AAADD3FF9F5B}"/>
          </ac:spMkLst>
        </pc:spChg>
      </pc:sldChg>
      <pc:sldChg chg="addSp delSp modSp add mod">
        <pc:chgData name="Sarah Northall" userId="44e7ddfbd4a3deed" providerId="LiveId" clId="{FE34A2A2-D451-4979-95FC-B79EAAE3F0FA}" dt="2026-06-01T19:14:28.286" v="389"/>
        <pc:sldMkLst>
          <pc:docMk/>
          <pc:sldMk cId="3071103485" sldId="630"/>
        </pc:sldMkLst>
        <pc:spChg chg="mod">
          <ac:chgData name="Sarah Northall" userId="44e7ddfbd4a3deed" providerId="LiveId" clId="{FE34A2A2-D451-4979-95FC-B79EAAE3F0FA}" dt="2026-06-01T19:13:49.447" v="378" actId="20577"/>
          <ac:spMkLst>
            <pc:docMk/>
            <pc:sldMk cId="3071103485" sldId="630"/>
            <ac:spMk id="3" creationId="{8E0774A0-23B5-9530-5C9A-C2018A5F9484}"/>
          </ac:spMkLst>
        </pc:spChg>
        <pc:spChg chg="del">
          <ac:chgData name="Sarah Northall" userId="44e7ddfbd4a3deed" providerId="LiveId" clId="{FE34A2A2-D451-4979-95FC-B79EAAE3F0FA}" dt="2026-06-01T19:11:48.475" v="338" actId="478"/>
          <ac:spMkLst>
            <pc:docMk/>
            <pc:sldMk cId="3071103485" sldId="630"/>
            <ac:spMk id="4" creationId="{B8CEFF38-7EA4-3FD8-F458-A5A883D1A4AC}"/>
          </ac:spMkLst>
        </pc:spChg>
        <pc:picChg chg="add mod">
          <ac:chgData name="Sarah Northall" userId="44e7ddfbd4a3deed" providerId="LiveId" clId="{FE34A2A2-D451-4979-95FC-B79EAAE3F0FA}" dt="2026-06-01T19:14:28.286" v="389"/>
          <ac:picMkLst>
            <pc:docMk/>
            <pc:sldMk cId="3071103485" sldId="630"/>
            <ac:picMk id="2" creationId="{05EEC0D6-8B97-E83E-D989-C82FDA860684}"/>
          </ac:picMkLst>
        </pc:picChg>
        <pc:picChg chg="del">
          <ac:chgData name="Sarah Northall" userId="44e7ddfbd4a3deed" providerId="LiveId" clId="{FE34A2A2-D451-4979-95FC-B79EAAE3F0FA}" dt="2026-06-01T19:12:04.515" v="348" actId="478"/>
          <ac:picMkLst>
            <pc:docMk/>
            <pc:sldMk cId="3071103485" sldId="630"/>
            <ac:picMk id="6" creationId="{EE3DF345-3C78-156C-1C38-9766271E9A1C}"/>
          </ac:picMkLst>
        </pc:picChg>
      </pc:sldChg>
      <pc:sldChg chg="addSp modSp add mod">
        <pc:chgData name="Sarah Northall" userId="44e7ddfbd4a3deed" providerId="LiveId" clId="{FE34A2A2-D451-4979-95FC-B79EAAE3F0FA}" dt="2026-06-01T19:14:31.106" v="390"/>
        <pc:sldMkLst>
          <pc:docMk/>
          <pc:sldMk cId="794561278" sldId="631"/>
        </pc:sldMkLst>
        <pc:spChg chg="mod">
          <ac:chgData name="Sarah Northall" userId="44e7ddfbd4a3deed" providerId="LiveId" clId="{FE34A2A2-D451-4979-95FC-B79EAAE3F0FA}" dt="2026-06-01T19:14:19.007" v="388" actId="12789"/>
          <ac:spMkLst>
            <pc:docMk/>
            <pc:sldMk cId="794561278" sldId="631"/>
            <ac:spMk id="3" creationId="{1F39D9CE-2270-38FB-3899-99EB1BAC5E3F}"/>
          </ac:spMkLst>
        </pc:spChg>
        <pc:picChg chg="add mod">
          <ac:chgData name="Sarah Northall" userId="44e7ddfbd4a3deed" providerId="LiveId" clId="{FE34A2A2-D451-4979-95FC-B79EAAE3F0FA}" dt="2026-06-01T19:14:31.106" v="390"/>
          <ac:picMkLst>
            <pc:docMk/>
            <pc:sldMk cId="794561278" sldId="631"/>
            <ac:picMk id="2" creationId="{414D4E22-1143-19F8-944D-6184A376B639}"/>
          </ac:picMkLst>
        </pc:picChg>
      </pc:sldChg>
      <pc:sldChg chg="delSp modSp add mod">
        <pc:chgData name="Sarah Northall" userId="44e7ddfbd4a3deed" providerId="LiveId" clId="{FE34A2A2-D451-4979-95FC-B79EAAE3F0FA}" dt="2026-06-01T19:15:29.332" v="398" actId="2711"/>
        <pc:sldMkLst>
          <pc:docMk/>
          <pc:sldMk cId="964052472" sldId="632"/>
        </pc:sldMkLst>
        <pc:spChg chg="mod">
          <ac:chgData name="Sarah Northall" userId="44e7ddfbd4a3deed" providerId="LiveId" clId="{FE34A2A2-D451-4979-95FC-B79EAAE3F0FA}" dt="2026-06-01T19:15:29.332" v="398" actId="2711"/>
          <ac:spMkLst>
            <pc:docMk/>
            <pc:sldMk cId="964052472" sldId="632"/>
            <ac:spMk id="3" creationId="{81B5198D-0B5B-7CDE-7884-95A7A12BE9A3}"/>
          </ac:spMkLst>
        </pc:spChg>
        <pc:spChg chg="del">
          <ac:chgData name="Sarah Northall" userId="44e7ddfbd4a3deed" providerId="LiveId" clId="{FE34A2A2-D451-4979-95FC-B79EAAE3F0FA}" dt="2026-06-01T19:15:00.579" v="392" actId="478"/>
          <ac:spMkLst>
            <pc:docMk/>
            <pc:sldMk cId="964052472" sldId="632"/>
            <ac:spMk id="4" creationId="{5B935E91-FEDD-9A0F-59D1-773114B3CB39}"/>
          </ac:spMkLst>
        </pc:spChg>
      </pc:sldChg>
      <pc:sldChg chg="addSp delSp modSp add mod replId">
        <pc:chgData name="Sarah Northall" userId="44e7ddfbd4a3deed" providerId="LiveId" clId="{FE34A2A2-D451-4979-95FC-B79EAAE3F0FA}" dt="2026-06-01T19:16:51.320" v="418"/>
        <pc:sldMkLst>
          <pc:docMk/>
          <pc:sldMk cId="3485118988" sldId="633"/>
        </pc:sldMkLst>
        <pc:spChg chg="mod">
          <ac:chgData name="Sarah Northall" userId="44e7ddfbd4a3deed" providerId="LiveId" clId="{FE34A2A2-D451-4979-95FC-B79EAAE3F0FA}" dt="2026-06-01T19:16:42.741" v="417" actId="20577"/>
          <ac:spMkLst>
            <pc:docMk/>
            <pc:sldMk cId="3485118988" sldId="633"/>
            <ac:spMk id="3" creationId="{04C92886-21E0-5889-618D-862C2ABBDF2D}"/>
          </ac:spMkLst>
        </pc:spChg>
        <pc:picChg chg="del">
          <ac:chgData name="Sarah Northall" userId="44e7ddfbd4a3deed" providerId="LiveId" clId="{FE34A2A2-D451-4979-95FC-B79EAAE3F0FA}" dt="2026-06-01T19:16:09.028" v="406" actId="478"/>
          <ac:picMkLst>
            <pc:docMk/>
            <pc:sldMk cId="3485118988" sldId="633"/>
            <ac:picMk id="2" creationId="{EAE530B2-345D-57BB-D970-55A8597E2DD7}"/>
          </ac:picMkLst>
        </pc:picChg>
        <pc:picChg chg="add mod">
          <ac:chgData name="Sarah Northall" userId="44e7ddfbd4a3deed" providerId="LiveId" clId="{FE34A2A2-D451-4979-95FC-B79EAAE3F0FA}" dt="2026-06-01T19:16:51.320" v="418"/>
          <ac:picMkLst>
            <pc:docMk/>
            <pc:sldMk cId="3485118988" sldId="633"/>
            <ac:picMk id="4" creationId="{12204D96-9187-0AE5-42B5-866CEC12D99E}"/>
          </ac:picMkLst>
        </pc:picChg>
      </pc:sldChg>
      <pc:sldChg chg="modSp add mod">
        <pc:chgData name="Sarah Northall" userId="44e7ddfbd4a3deed" providerId="LiveId" clId="{FE34A2A2-D451-4979-95FC-B79EAAE3F0FA}" dt="2026-06-01T19:18:59.395" v="438" actId="20577"/>
        <pc:sldMkLst>
          <pc:docMk/>
          <pc:sldMk cId="2945790148" sldId="634"/>
        </pc:sldMkLst>
        <pc:spChg chg="mod">
          <ac:chgData name="Sarah Northall" userId="44e7ddfbd4a3deed" providerId="LiveId" clId="{FE34A2A2-D451-4979-95FC-B79EAAE3F0FA}" dt="2026-06-01T19:18:59.395" v="438" actId="20577"/>
          <ac:spMkLst>
            <pc:docMk/>
            <pc:sldMk cId="2945790148" sldId="634"/>
            <ac:spMk id="3" creationId="{73C67570-65ED-F301-F3AD-EFA5D72451F1}"/>
          </ac:spMkLst>
        </pc:spChg>
      </pc:sldChg>
      <pc:sldChg chg="add del replId">
        <pc:chgData name="Sarah Northall" userId="44e7ddfbd4a3deed" providerId="LiveId" clId="{FE34A2A2-D451-4979-95FC-B79EAAE3F0FA}" dt="2026-06-01T19:16:53.599" v="419" actId="47"/>
        <pc:sldMkLst>
          <pc:docMk/>
          <pc:sldMk cId="3971439999" sldId="634"/>
        </pc:sldMkLst>
      </pc:sldChg>
      <pc:sldChg chg="modSp add mod replId">
        <pc:chgData name="Sarah Northall" userId="44e7ddfbd4a3deed" providerId="LiveId" clId="{FE34A2A2-D451-4979-95FC-B79EAAE3F0FA}" dt="2026-06-01T19:19:26.223" v="447" actId="12789"/>
        <pc:sldMkLst>
          <pc:docMk/>
          <pc:sldMk cId="592162439" sldId="635"/>
        </pc:sldMkLst>
        <pc:spChg chg="mod">
          <ac:chgData name="Sarah Northall" userId="44e7ddfbd4a3deed" providerId="LiveId" clId="{FE34A2A2-D451-4979-95FC-B79EAAE3F0FA}" dt="2026-06-01T19:19:26.223" v="447" actId="12789"/>
          <ac:spMkLst>
            <pc:docMk/>
            <pc:sldMk cId="592162439" sldId="635"/>
            <ac:spMk id="3" creationId="{7887ED0D-93EE-4BC1-5069-8F1018C1CA68}"/>
          </ac:spMkLst>
        </pc:spChg>
      </pc:sldChg>
      <pc:sldChg chg="modSp add mod">
        <pc:chgData name="Sarah Northall" userId="44e7ddfbd4a3deed" providerId="LiveId" clId="{FE34A2A2-D451-4979-95FC-B79EAAE3F0FA}" dt="2026-06-01T19:31:26.185" v="1064" actId="14100"/>
        <pc:sldMkLst>
          <pc:docMk/>
          <pc:sldMk cId="207159937" sldId="636"/>
        </pc:sldMkLst>
        <pc:spChg chg="mod">
          <ac:chgData name="Sarah Northall" userId="44e7ddfbd4a3deed" providerId="LiveId" clId="{FE34A2A2-D451-4979-95FC-B79EAAE3F0FA}" dt="2026-06-01T19:31:26.185" v="1064" actId="14100"/>
          <ac:spMkLst>
            <pc:docMk/>
            <pc:sldMk cId="207159937" sldId="636"/>
            <ac:spMk id="6" creationId="{8EA54075-280A-AD0D-843D-8E6DB58C6422}"/>
          </ac:spMkLst>
        </pc:spChg>
      </pc:sldChg>
      <pc:sldChg chg="addSp delSp modSp add mod ord">
        <pc:chgData name="Sarah Northall" userId="44e7ddfbd4a3deed" providerId="LiveId" clId="{FE34A2A2-D451-4979-95FC-B79EAAE3F0FA}" dt="2026-06-02T11:18:26.706" v="1916" actId="1038"/>
        <pc:sldMkLst>
          <pc:docMk/>
          <pc:sldMk cId="977277082" sldId="637"/>
        </pc:sldMkLst>
        <pc:spChg chg="del mod">
          <ac:chgData name="Sarah Northall" userId="44e7ddfbd4a3deed" providerId="LiveId" clId="{FE34A2A2-D451-4979-95FC-B79EAAE3F0FA}" dt="2026-06-02T11:16:54.518" v="1887" actId="478"/>
          <ac:spMkLst>
            <pc:docMk/>
            <pc:sldMk cId="977277082" sldId="637"/>
            <ac:spMk id="3" creationId="{47158158-17F5-1C4F-61F8-103585330485}"/>
          </ac:spMkLst>
        </pc:spChg>
        <pc:spChg chg="mod">
          <ac:chgData name="Sarah Northall" userId="44e7ddfbd4a3deed" providerId="LiveId" clId="{FE34A2A2-D451-4979-95FC-B79EAAE3F0FA}" dt="2026-06-02T11:18:26.706" v="1916" actId="1038"/>
          <ac:spMkLst>
            <pc:docMk/>
            <pc:sldMk cId="977277082" sldId="637"/>
            <ac:spMk id="4" creationId="{9419908C-0968-AE9E-2418-BD643728C327}"/>
          </ac:spMkLst>
        </pc:spChg>
        <pc:picChg chg="del">
          <ac:chgData name="Sarah Northall" userId="44e7ddfbd4a3deed" providerId="LiveId" clId="{FE34A2A2-D451-4979-95FC-B79EAAE3F0FA}" dt="2026-06-02T11:17:49.927" v="1889" actId="478"/>
          <ac:picMkLst>
            <pc:docMk/>
            <pc:sldMk cId="977277082" sldId="637"/>
            <ac:picMk id="2" creationId="{D4B3FD9E-3F78-D68F-B9BA-3760C4C02B14}"/>
          </ac:picMkLst>
        </pc:picChg>
        <pc:picChg chg="add mod">
          <ac:chgData name="Sarah Northall" userId="44e7ddfbd4a3deed" providerId="LiveId" clId="{FE34A2A2-D451-4979-95FC-B79EAAE3F0FA}" dt="2026-06-02T11:18:05.798" v="1899" actId="1076"/>
          <ac:picMkLst>
            <pc:docMk/>
            <pc:sldMk cId="977277082" sldId="637"/>
            <ac:picMk id="6" creationId="{750822D1-20D9-4197-1BDB-FB6CB6165511}"/>
          </ac:picMkLst>
        </pc:picChg>
      </pc:sldChg>
      <pc:sldChg chg="modSp add mod">
        <pc:chgData name="Sarah Northall" userId="44e7ddfbd4a3deed" providerId="LiveId" clId="{FE34A2A2-D451-4979-95FC-B79EAAE3F0FA}" dt="2026-06-02T10:49:53.701" v="1334" actId="1076"/>
        <pc:sldMkLst>
          <pc:docMk/>
          <pc:sldMk cId="1340047286" sldId="638"/>
        </pc:sldMkLst>
        <pc:graphicFrameChg chg="mod modGraphic">
          <ac:chgData name="Sarah Northall" userId="44e7ddfbd4a3deed" providerId="LiveId" clId="{FE34A2A2-D451-4979-95FC-B79EAAE3F0FA}" dt="2026-06-02T10:49:53.701" v="1334" actId="1076"/>
          <ac:graphicFrameMkLst>
            <pc:docMk/>
            <pc:sldMk cId="1340047286" sldId="638"/>
            <ac:graphicFrameMk id="12" creationId="{7C94F6C4-82F2-84CF-41C7-00A9C61A0656}"/>
          </ac:graphicFrameMkLst>
        </pc:graphicFrameChg>
        <pc:picChg chg="mod">
          <ac:chgData name="Sarah Northall" userId="44e7ddfbd4a3deed" providerId="LiveId" clId="{FE34A2A2-D451-4979-95FC-B79EAAE3F0FA}" dt="2026-06-02T10:49:50.665" v="1333" actId="14100"/>
          <ac:picMkLst>
            <pc:docMk/>
            <pc:sldMk cId="1340047286" sldId="638"/>
            <ac:picMk id="3" creationId="{1A2C3F8C-C379-52A5-001F-3F78D9BA1867}"/>
          </ac:picMkLst>
        </pc:picChg>
      </pc:sldChg>
      <pc:sldChg chg="modSp add mod">
        <pc:chgData name="Sarah Northall" userId="44e7ddfbd4a3deed" providerId="LiveId" clId="{FE34A2A2-D451-4979-95FC-B79EAAE3F0FA}" dt="2026-06-02T10:51:21.442" v="1352" actId="12789"/>
        <pc:sldMkLst>
          <pc:docMk/>
          <pc:sldMk cId="818057523" sldId="639"/>
        </pc:sldMkLst>
        <pc:spChg chg="mod">
          <ac:chgData name="Sarah Northall" userId="44e7ddfbd4a3deed" providerId="LiveId" clId="{FE34A2A2-D451-4979-95FC-B79EAAE3F0FA}" dt="2026-06-02T10:51:21.442" v="1352" actId="12789"/>
          <ac:spMkLst>
            <pc:docMk/>
            <pc:sldMk cId="818057523" sldId="639"/>
            <ac:spMk id="6" creationId="{48AB5892-2A40-AE02-3E45-C5476F37016B}"/>
          </ac:spMkLst>
        </pc:spChg>
      </pc:sldChg>
      <pc:sldChg chg="modSp add mod">
        <pc:chgData name="Sarah Northall" userId="44e7ddfbd4a3deed" providerId="LiveId" clId="{FE34A2A2-D451-4979-95FC-B79EAAE3F0FA}" dt="2026-06-02T10:51:41.556" v="1356" actId="12789"/>
        <pc:sldMkLst>
          <pc:docMk/>
          <pc:sldMk cId="680333401" sldId="640"/>
        </pc:sldMkLst>
        <pc:spChg chg="mod">
          <ac:chgData name="Sarah Northall" userId="44e7ddfbd4a3deed" providerId="LiveId" clId="{FE34A2A2-D451-4979-95FC-B79EAAE3F0FA}" dt="2026-06-02T10:51:41.556" v="1356" actId="12789"/>
          <ac:spMkLst>
            <pc:docMk/>
            <pc:sldMk cId="680333401" sldId="640"/>
            <ac:spMk id="6" creationId="{9B1FC541-3D2B-1E9B-7BA6-4BD62829278C}"/>
          </ac:spMkLst>
        </pc:spChg>
      </pc:sldChg>
      <pc:sldChg chg="delSp modSp add mod ord">
        <pc:chgData name="Sarah Northall" userId="44e7ddfbd4a3deed" providerId="LiveId" clId="{FE34A2A2-D451-4979-95FC-B79EAAE3F0FA}" dt="2026-06-02T10:54:00.847" v="1391" actId="12789"/>
        <pc:sldMkLst>
          <pc:docMk/>
          <pc:sldMk cId="4115164958" sldId="641"/>
        </pc:sldMkLst>
        <pc:spChg chg="mod">
          <ac:chgData name="Sarah Northall" userId="44e7ddfbd4a3deed" providerId="LiveId" clId="{FE34A2A2-D451-4979-95FC-B79EAAE3F0FA}" dt="2026-06-02T10:54:00.847" v="1391" actId="12789"/>
          <ac:spMkLst>
            <pc:docMk/>
            <pc:sldMk cId="4115164958" sldId="641"/>
            <ac:spMk id="6" creationId="{377A2BED-C09F-7053-2EEC-696BB6D16565}"/>
          </ac:spMkLst>
        </pc:spChg>
        <pc:picChg chg="del">
          <ac:chgData name="Sarah Northall" userId="44e7ddfbd4a3deed" providerId="LiveId" clId="{FE34A2A2-D451-4979-95FC-B79EAAE3F0FA}" dt="2026-06-02T10:53:46.371" v="1388" actId="478"/>
          <ac:picMkLst>
            <pc:docMk/>
            <pc:sldMk cId="4115164958" sldId="641"/>
            <ac:picMk id="3" creationId="{9019447C-3603-52B7-CC6F-88153FE161BA}"/>
          </ac:picMkLst>
        </pc:picChg>
      </pc:sldChg>
      <pc:sldChg chg="delSp modSp add mod">
        <pc:chgData name="Sarah Northall" userId="44e7ddfbd4a3deed" providerId="LiveId" clId="{FE34A2A2-D451-4979-95FC-B79EAAE3F0FA}" dt="2026-06-02T10:54:55.127" v="1410" actId="12789"/>
        <pc:sldMkLst>
          <pc:docMk/>
          <pc:sldMk cId="314800729" sldId="642"/>
        </pc:sldMkLst>
        <pc:spChg chg="mod">
          <ac:chgData name="Sarah Northall" userId="44e7ddfbd4a3deed" providerId="LiveId" clId="{FE34A2A2-D451-4979-95FC-B79EAAE3F0FA}" dt="2026-06-02T10:54:55.127" v="1410" actId="12789"/>
          <ac:spMkLst>
            <pc:docMk/>
            <pc:sldMk cId="314800729" sldId="642"/>
            <ac:spMk id="6" creationId="{7819F3C2-EA6E-AF99-77F8-1756AEE9F6CB}"/>
          </ac:spMkLst>
        </pc:spChg>
        <pc:picChg chg="del">
          <ac:chgData name="Sarah Northall" userId="44e7ddfbd4a3deed" providerId="LiveId" clId="{FE34A2A2-D451-4979-95FC-B79EAAE3F0FA}" dt="2026-06-02T10:53:43.972" v="1387" actId="478"/>
          <ac:picMkLst>
            <pc:docMk/>
            <pc:sldMk cId="314800729" sldId="642"/>
            <ac:picMk id="3" creationId="{0D7E6783-30AD-22DE-46C7-C8B2CA417310}"/>
          </ac:picMkLst>
        </pc:picChg>
      </pc:sldChg>
      <pc:sldChg chg="delSp modSp add mod">
        <pc:chgData name="Sarah Northall" userId="44e7ddfbd4a3deed" providerId="LiveId" clId="{FE34A2A2-D451-4979-95FC-B79EAAE3F0FA}" dt="2026-06-02T10:55:58.316" v="1425" actId="12789"/>
        <pc:sldMkLst>
          <pc:docMk/>
          <pc:sldMk cId="3195131820" sldId="643"/>
        </pc:sldMkLst>
        <pc:spChg chg="mod">
          <ac:chgData name="Sarah Northall" userId="44e7ddfbd4a3deed" providerId="LiveId" clId="{FE34A2A2-D451-4979-95FC-B79EAAE3F0FA}" dt="2026-06-02T10:55:58.316" v="1425" actId="12789"/>
          <ac:spMkLst>
            <pc:docMk/>
            <pc:sldMk cId="3195131820" sldId="643"/>
            <ac:spMk id="6" creationId="{BC94D422-7A6C-17A1-FBB3-56C4A1AB30E4}"/>
          </ac:spMkLst>
        </pc:spChg>
        <pc:picChg chg="del">
          <ac:chgData name="Sarah Northall" userId="44e7ddfbd4a3deed" providerId="LiveId" clId="{FE34A2A2-D451-4979-95FC-B79EAAE3F0FA}" dt="2026-06-02T10:55:49.001" v="1423" actId="478"/>
          <ac:picMkLst>
            <pc:docMk/>
            <pc:sldMk cId="3195131820" sldId="643"/>
            <ac:picMk id="3" creationId="{3D16FAAB-5EA0-0D2C-C231-40A8379A46B7}"/>
          </ac:picMkLst>
        </pc:picChg>
      </pc:sldChg>
      <pc:sldChg chg="modSp add mod">
        <pc:chgData name="Sarah Northall" userId="44e7ddfbd4a3deed" providerId="LiveId" clId="{FE34A2A2-D451-4979-95FC-B79EAAE3F0FA}" dt="2026-06-02T10:56:17.740" v="1431" actId="123"/>
        <pc:sldMkLst>
          <pc:docMk/>
          <pc:sldMk cId="3412702338" sldId="644"/>
        </pc:sldMkLst>
        <pc:spChg chg="mod">
          <ac:chgData name="Sarah Northall" userId="44e7ddfbd4a3deed" providerId="LiveId" clId="{FE34A2A2-D451-4979-95FC-B79EAAE3F0FA}" dt="2026-06-02T10:56:17.740" v="1431" actId="123"/>
          <ac:spMkLst>
            <pc:docMk/>
            <pc:sldMk cId="3412702338" sldId="644"/>
            <ac:spMk id="6" creationId="{2DA24879-9EF0-0A8C-2062-BE252E965D77}"/>
          </ac:spMkLst>
        </pc:spChg>
      </pc:sldChg>
      <pc:sldChg chg="modSp add mod">
        <pc:chgData name="Sarah Northall" userId="44e7ddfbd4a3deed" providerId="LiveId" clId="{FE34A2A2-D451-4979-95FC-B79EAAE3F0FA}" dt="2026-06-02T10:57:34.552" v="1468" actId="12789"/>
        <pc:sldMkLst>
          <pc:docMk/>
          <pc:sldMk cId="4170326010" sldId="645"/>
        </pc:sldMkLst>
        <pc:spChg chg="mod ord">
          <ac:chgData name="Sarah Northall" userId="44e7ddfbd4a3deed" providerId="LiveId" clId="{FE34A2A2-D451-4979-95FC-B79EAAE3F0FA}" dt="2026-06-02T10:57:34.552" v="1468" actId="12789"/>
          <ac:spMkLst>
            <pc:docMk/>
            <pc:sldMk cId="4170326010" sldId="645"/>
            <ac:spMk id="6" creationId="{A4227125-2F23-A2D4-5DE1-2737D8A87BD1}"/>
          </ac:spMkLst>
        </pc:spChg>
      </pc:sldChg>
      <pc:sldChg chg="delSp modSp add mod">
        <pc:chgData name="Sarah Northall" userId="44e7ddfbd4a3deed" providerId="LiveId" clId="{FE34A2A2-D451-4979-95FC-B79EAAE3F0FA}" dt="2026-06-02T11:00:00.799" v="1512" actId="1076"/>
        <pc:sldMkLst>
          <pc:docMk/>
          <pc:sldMk cId="3929551763" sldId="646"/>
        </pc:sldMkLst>
        <pc:spChg chg="del">
          <ac:chgData name="Sarah Northall" userId="44e7ddfbd4a3deed" providerId="LiveId" clId="{FE34A2A2-D451-4979-95FC-B79EAAE3F0FA}" dt="2026-06-02T10:59:58" v="1511" actId="478"/>
          <ac:spMkLst>
            <pc:docMk/>
            <pc:sldMk cId="3929551763" sldId="646"/>
            <ac:spMk id="2" creationId="{45C11B0C-FAF7-1E79-F8C0-62C3C0EB803B}"/>
          </ac:spMkLst>
        </pc:spChg>
        <pc:spChg chg="mod">
          <ac:chgData name="Sarah Northall" userId="44e7ddfbd4a3deed" providerId="LiveId" clId="{FE34A2A2-D451-4979-95FC-B79EAAE3F0FA}" dt="2026-06-02T11:00:00.799" v="1512" actId="1076"/>
          <ac:spMkLst>
            <pc:docMk/>
            <pc:sldMk cId="3929551763" sldId="646"/>
            <ac:spMk id="6" creationId="{956EDBA3-96EC-BD6A-87DC-0DF6BEB9C875}"/>
          </ac:spMkLst>
        </pc:spChg>
        <pc:picChg chg="del">
          <ac:chgData name="Sarah Northall" userId="44e7ddfbd4a3deed" providerId="LiveId" clId="{FE34A2A2-D451-4979-95FC-B79EAAE3F0FA}" dt="2026-06-02T10:59:28.754" v="1497" actId="478"/>
          <ac:picMkLst>
            <pc:docMk/>
            <pc:sldMk cId="3929551763" sldId="646"/>
            <ac:picMk id="3" creationId="{213A4E73-36ED-0221-9B2F-CC0EF341A31A}"/>
          </ac:picMkLst>
        </pc:picChg>
      </pc:sldChg>
      <pc:sldChg chg="addSp delSp modSp add mod">
        <pc:chgData name="Sarah Northall" userId="44e7ddfbd4a3deed" providerId="LiveId" clId="{FE34A2A2-D451-4979-95FC-B79EAAE3F0FA}" dt="2026-06-02T11:33:13.704" v="2060" actId="114"/>
        <pc:sldMkLst>
          <pc:docMk/>
          <pc:sldMk cId="3425188737" sldId="647"/>
        </pc:sldMkLst>
        <pc:spChg chg="del">
          <ac:chgData name="Sarah Northall" userId="44e7ddfbd4a3deed" providerId="LiveId" clId="{FE34A2A2-D451-4979-95FC-B79EAAE3F0FA}" dt="2026-06-02T11:03:50.555" v="1538" actId="478"/>
          <ac:spMkLst>
            <pc:docMk/>
            <pc:sldMk cId="3425188737" sldId="647"/>
            <ac:spMk id="3" creationId="{22BE78C6-6CEE-11CD-BE61-A86EF55B807D}"/>
          </ac:spMkLst>
        </pc:spChg>
        <pc:spChg chg="mod">
          <ac:chgData name="Sarah Northall" userId="44e7ddfbd4a3deed" providerId="LiveId" clId="{FE34A2A2-D451-4979-95FC-B79EAAE3F0FA}" dt="2026-06-02T11:33:13.704" v="2060" actId="114"/>
          <ac:spMkLst>
            <pc:docMk/>
            <pc:sldMk cId="3425188737" sldId="647"/>
            <ac:spMk id="4" creationId="{DE8A2BC2-1FDF-453A-A9A5-75D072F1D0BF}"/>
          </ac:spMkLst>
        </pc:spChg>
        <pc:picChg chg="del">
          <ac:chgData name="Sarah Northall" userId="44e7ddfbd4a3deed" providerId="LiveId" clId="{FE34A2A2-D451-4979-95FC-B79EAAE3F0FA}" dt="2026-06-02T11:03:34.549" v="1532" actId="478"/>
          <ac:picMkLst>
            <pc:docMk/>
            <pc:sldMk cId="3425188737" sldId="647"/>
            <ac:picMk id="2" creationId="{8E64097E-9774-AFA2-9B2E-01FABD9448B7}"/>
          </ac:picMkLst>
        </pc:picChg>
        <pc:picChg chg="add mod">
          <ac:chgData name="Sarah Northall" userId="44e7ddfbd4a3deed" providerId="LiveId" clId="{FE34A2A2-D451-4979-95FC-B79EAAE3F0FA}" dt="2026-06-02T11:06:13.957" v="1617" actId="1076"/>
          <ac:picMkLst>
            <pc:docMk/>
            <pc:sldMk cId="3425188737" sldId="647"/>
            <ac:picMk id="6" creationId="{6AB40EF9-DA47-2B3F-BDD4-393BCD9AC796}"/>
          </ac:picMkLst>
        </pc:picChg>
      </pc:sldChg>
      <pc:sldChg chg="addSp delSp modSp add mod">
        <pc:chgData name="Sarah Northall" userId="44e7ddfbd4a3deed" providerId="LiveId" clId="{FE34A2A2-D451-4979-95FC-B79EAAE3F0FA}" dt="2026-06-02T11:14:11.731" v="1834" actId="404"/>
        <pc:sldMkLst>
          <pc:docMk/>
          <pc:sldMk cId="526166262" sldId="648"/>
        </pc:sldMkLst>
        <pc:spChg chg="mod">
          <ac:chgData name="Sarah Northall" userId="44e7ddfbd4a3deed" providerId="LiveId" clId="{FE34A2A2-D451-4979-95FC-B79EAAE3F0FA}" dt="2026-06-02T11:14:11.731" v="1834" actId="404"/>
          <ac:spMkLst>
            <pc:docMk/>
            <pc:sldMk cId="526166262" sldId="648"/>
            <ac:spMk id="4" creationId="{9C38D575-9892-FCAF-46AE-F77EB176616F}"/>
          </ac:spMkLst>
        </pc:spChg>
        <pc:spChg chg="add">
          <ac:chgData name="Sarah Northall" userId="44e7ddfbd4a3deed" providerId="LiveId" clId="{FE34A2A2-D451-4979-95FC-B79EAAE3F0FA}" dt="2026-06-02T11:10:50.247" v="1739"/>
          <ac:spMkLst>
            <pc:docMk/>
            <pc:sldMk cId="526166262" sldId="648"/>
            <ac:spMk id="6" creationId="{DBDAEF9F-722A-1412-B414-79F80695399E}"/>
          </ac:spMkLst>
        </pc:spChg>
        <pc:spChg chg="add">
          <ac:chgData name="Sarah Northall" userId="44e7ddfbd4a3deed" providerId="LiveId" clId="{FE34A2A2-D451-4979-95FC-B79EAAE3F0FA}" dt="2026-06-02T11:10:50.247" v="1739"/>
          <ac:spMkLst>
            <pc:docMk/>
            <pc:sldMk cId="526166262" sldId="648"/>
            <ac:spMk id="7" creationId="{73C02135-8DBE-7C2A-3402-81A6646EC027}"/>
          </ac:spMkLst>
        </pc:spChg>
        <pc:picChg chg="del">
          <ac:chgData name="Sarah Northall" userId="44e7ddfbd4a3deed" providerId="LiveId" clId="{FE34A2A2-D451-4979-95FC-B79EAAE3F0FA}" dt="2026-06-02T11:12:36.698" v="1796" actId="478"/>
          <ac:picMkLst>
            <pc:docMk/>
            <pc:sldMk cId="526166262" sldId="648"/>
            <ac:picMk id="5" creationId="{5E3607FE-4BCD-6E9C-D8F2-449300FBDAB0}"/>
          </ac:picMkLst>
        </pc:picChg>
        <pc:picChg chg="add mod">
          <ac:chgData name="Sarah Northall" userId="44e7ddfbd4a3deed" providerId="LiveId" clId="{FE34A2A2-D451-4979-95FC-B79EAAE3F0FA}" dt="2026-06-02T11:12:37.381" v="1797"/>
          <ac:picMkLst>
            <pc:docMk/>
            <pc:sldMk cId="526166262" sldId="648"/>
            <ac:picMk id="8" creationId="{BE9ACBA8-E056-61AE-8D69-508C1CB718C6}"/>
          </ac:picMkLst>
        </pc:picChg>
        <pc:picChg chg="add">
          <ac:chgData name="Sarah Northall" userId="44e7ddfbd4a3deed" providerId="LiveId" clId="{FE34A2A2-D451-4979-95FC-B79EAAE3F0FA}" dt="2026-06-02T11:10:50.247" v="1739"/>
          <ac:picMkLst>
            <pc:docMk/>
            <pc:sldMk cId="526166262" sldId="648"/>
            <ac:picMk id="2049" creationId="{04323026-6270-B5AB-FB56-1DA084CFA161}"/>
          </ac:picMkLst>
        </pc:picChg>
      </pc:sldChg>
      <pc:sldChg chg="addSp delSp modSp add mod">
        <pc:chgData name="Sarah Northall" userId="44e7ddfbd4a3deed" providerId="LiveId" clId="{FE34A2A2-D451-4979-95FC-B79EAAE3F0FA}" dt="2026-06-02T11:42:25.579" v="2303"/>
        <pc:sldMkLst>
          <pc:docMk/>
          <pc:sldMk cId="2658741009" sldId="649"/>
        </pc:sldMkLst>
        <pc:spChg chg="del">
          <ac:chgData name="Sarah Northall" userId="44e7ddfbd4a3deed" providerId="LiveId" clId="{FE34A2A2-D451-4979-95FC-B79EAAE3F0FA}" dt="2026-06-02T11:08:51.516" v="1645" actId="478"/>
          <ac:spMkLst>
            <pc:docMk/>
            <pc:sldMk cId="2658741009" sldId="649"/>
            <ac:spMk id="4" creationId="{F2047985-C31E-3BF8-2B8A-C5CAF002A59C}"/>
          </ac:spMkLst>
        </pc:spChg>
        <pc:spChg chg="add mod">
          <ac:chgData name="Sarah Northall" userId="44e7ddfbd4a3deed" providerId="LiveId" clId="{FE34A2A2-D451-4979-95FC-B79EAAE3F0FA}" dt="2026-06-02T11:09:17.688" v="1690" actId="12789"/>
          <ac:spMkLst>
            <pc:docMk/>
            <pc:sldMk cId="2658741009" sldId="649"/>
            <ac:spMk id="5" creationId="{42B1A638-85C6-5FF3-2308-E4F0E46785AB}"/>
          </ac:spMkLst>
        </pc:spChg>
        <pc:picChg chg="del">
          <ac:chgData name="Sarah Northall" userId="44e7ddfbd4a3deed" providerId="LiveId" clId="{FE34A2A2-D451-4979-95FC-B79EAAE3F0FA}" dt="2026-06-02T11:42:24.879" v="2302" actId="478"/>
          <ac:picMkLst>
            <pc:docMk/>
            <pc:sldMk cId="2658741009" sldId="649"/>
            <ac:picMk id="6" creationId="{14DE0A45-6214-5937-6A7C-494FC920D60E}"/>
          </ac:picMkLst>
        </pc:picChg>
        <pc:picChg chg="add mod">
          <ac:chgData name="Sarah Northall" userId="44e7ddfbd4a3deed" providerId="LiveId" clId="{FE34A2A2-D451-4979-95FC-B79EAAE3F0FA}" dt="2026-06-02T11:42:25.579" v="2303"/>
          <ac:picMkLst>
            <pc:docMk/>
            <pc:sldMk cId="2658741009" sldId="649"/>
            <ac:picMk id="7" creationId="{8309C85E-30D6-AD5A-024A-72F1B54E6E2D}"/>
          </ac:picMkLst>
        </pc:picChg>
      </pc:sldChg>
      <pc:sldChg chg="addSp delSp modSp add mod">
        <pc:chgData name="Sarah Northall" userId="44e7ddfbd4a3deed" providerId="LiveId" clId="{FE34A2A2-D451-4979-95FC-B79EAAE3F0FA}" dt="2026-06-02T11:42:06.564" v="2295"/>
        <pc:sldMkLst>
          <pc:docMk/>
          <pc:sldMk cId="1216272841" sldId="650"/>
        </pc:sldMkLst>
        <pc:spChg chg="mod">
          <ac:chgData name="Sarah Northall" userId="44e7ddfbd4a3deed" providerId="LiveId" clId="{FE34A2A2-D451-4979-95FC-B79EAAE3F0FA}" dt="2026-06-02T11:10:45.472" v="1738" actId="12789"/>
          <ac:spMkLst>
            <pc:docMk/>
            <pc:sldMk cId="1216272841" sldId="650"/>
            <ac:spMk id="5" creationId="{DBAA0FE1-D9D9-FFC2-9414-44D05A805D56}"/>
          </ac:spMkLst>
        </pc:spChg>
        <pc:picChg chg="add del mod">
          <ac:chgData name="Sarah Northall" userId="44e7ddfbd4a3deed" providerId="LiveId" clId="{FE34A2A2-D451-4979-95FC-B79EAAE3F0FA}" dt="2026-06-02T11:42:05.929" v="2294" actId="478"/>
          <ac:picMkLst>
            <pc:docMk/>
            <pc:sldMk cId="1216272841" sldId="650"/>
            <ac:picMk id="4" creationId="{B140A869-448D-105B-AA04-728D2D14DEA6}"/>
          </ac:picMkLst>
        </pc:picChg>
        <pc:picChg chg="del">
          <ac:chgData name="Sarah Northall" userId="44e7ddfbd4a3deed" providerId="LiveId" clId="{FE34A2A2-D451-4979-95FC-B79EAAE3F0FA}" dt="2026-06-02T11:10:16.957" v="1734" actId="478"/>
          <ac:picMkLst>
            <pc:docMk/>
            <pc:sldMk cId="1216272841" sldId="650"/>
            <ac:picMk id="6" creationId="{9ADDD55A-A50F-8A14-9F87-2C50E54F06FE}"/>
          </ac:picMkLst>
        </pc:picChg>
        <pc:picChg chg="add mod">
          <ac:chgData name="Sarah Northall" userId="44e7ddfbd4a3deed" providerId="LiveId" clId="{FE34A2A2-D451-4979-95FC-B79EAAE3F0FA}" dt="2026-06-02T11:42:06.564" v="2295"/>
          <ac:picMkLst>
            <pc:docMk/>
            <pc:sldMk cId="1216272841" sldId="650"/>
            <ac:picMk id="7" creationId="{1F40AA5E-EF10-6B6B-58B7-9285BD07A550}"/>
          </ac:picMkLst>
        </pc:picChg>
      </pc:sldChg>
      <pc:sldChg chg="addSp delSp modSp add mod ord">
        <pc:chgData name="Sarah Northall" userId="44e7ddfbd4a3deed" providerId="LiveId" clId="{FE34A2A2-D451-4979-95FC-B79EAAE3F0FA}" dt="2026-06-02T11:14:06.534" v="1830" actId="404"/>
        <pc:sldMkLst>
          <pc:docMk/>
          <pc:sldMk cId="2708783558" sldId="651"/>
        </pc:sldMkLst>
        <pc:spChg chg="mod">
          <ac:chgData name="Sarah Northall" userId="44e7ddfbd4a3deed" providerId="LiveId" clId="{FE34A2A2-D451-4979-95FC-B79EAAE3F0FA}" dt="2026-06-02T11:14:06.534" v="1830" actId="404"/>
          <ac:spMkLst>
            <pc:docMk/>
            <pc:sldMk cId="2708783558" sldId="651"/>
            <ac:spMk id="4" creationId="{C229FF42-9C72-B296-F2B0-33123740894A}"/>
          </ac:spMkLst>
        </pc:spChg>
        <pc:picChg chg="del">
          <ac:chgData name="Sarah Northall" userId="44e7ddfbd4a3deed" providerId="LiveId" clId="{FE34A2A2-D451-4979-95FC-B79EAAE3F0FA}" dt="2026-06-02T11:12:33.385" v="1794" actId="478"/>
          <ac:picMkLst>
            <pc:docMk/>
            <pc:sldMk cId="2708783558" sldId="651"/>
            <ac:picMk id="5" creationId="{26CCC213-40DA-153C-6732-C1B50CEC1D0A}"/>
          </ac:picMkLst>
        </pc:picChg>
        <pc:picChg chg="add mod">
          <ac:chgData name="Sarah Northall" userId="44e7ddfbd4a3deed" providerId="LiveId" clId="{FE34A2A2-D451-4979-95FC-B79EAAE3F0FA}" dt="2026-06-02T11:12:33.992" v="1795"/>
          <ac:picMkLst>
            <pc:docMk/>
            <pc:sldMk cId="2708783558" sldId="651"/>
            <ac:picMk id="6" creationId="{1283CD2D-3FA6-3404-5477-1CC713E8321B}"/>
          </ac:picMkLst>
        </pc:picChg>
      </pc:sldChg>
      <pc:sldChg chg="addSp delSp modSp add mod">
        <pc:chgData name="Sarah Northall" userId="44e7ddfbd4a3deed" providerId="LiveId" clId="{FE34A2A2-D451-4979-95FC-B79EAAE3F0FA}" dt="2026-06-02T11:15:41.545" v="1853" actId="1076"/>
        <pc:sldMkLst>
          <pc:docMk/>
          <pc:sldMk cId="2499391110" sldId="652"/>
        </pc:sldMkLst>
        <pc:spChg chg="del">
          <ac:chgData name="Sarah Northall" userId="44e7ddfbd4a3deed" providerId="LiveId" clId="{FE34A2A2-D451-4979-95FC-B79EAAE3F0FA}" dt="2026-06-02T11:14:58.864" v="1842" actId="478"/>
          <ac:spMkLst>
            <pc:docMk/>
            <pc:sldMk cId="2499391110" sldId="652"/>
            <ac:spMk id="3" creationId="{69E9813F-D4DA-A728-421B-0FC990B280DF}"/>
          </ac:spMkLst>
        </pc:spChg>
        <pc:spChg chg="mod">
          <ac:chgData name="Sarah Northall" userId="44e7ddfbd4a3deed" providerId="LiveId" clId="{FE34A2A2-D451-4979-95FC-B79EAAE3F0FA}" dt="2026-06-02T11:15:41.545" v="1853" actId="1076"/>
          <ac:spMkLst>
            <pc:docMk/>
            <pc:sldMk cId="2499391110" sldId="652"/>
            <ac:spMk id="4" creationId="{2866958B-760A-1916-8441-EBE861E69E2A}"/>
          </ac:spMkLst>
        </pc:spChg>
        <pc:picChg chg="add mod">
          <ac:chgData name="Sarah Northall" userId="44e7ddfbd4a3deed" providerId="LiveId" clId="{FE34A2A2-D451-4979-95FC-B79EAAE3F0FA}" dt="2026-06-02T11:15:36.768" v="1852"/>
          <ac:picMkLst>
            <pc:docMk/>
            <pc:sldMk cId="2499391110" sldId="652"/>
            <ac:picMk id="5" creationId="{6B78EFCA-ED1E-6A5D-B5BE-C9F91940F094}"/>
          </ac:picMkLst>
        </pc:picChg>
        <pc:picChg chg="del">
          <ac:chgData name="Sarah Northall" userId="44e7ddfbd4a3deed" providerId="LiveId" clId="{FE34A2A2-D451-4979-95FC-B79EAAE3F0FA}" dt="2026-06-02T11:14:56.313" v="1841" actId="478"/>
          <ac:picMkLst>
            <pc:docMk/>
            <pc:sldMk cId="2499391110" sldId="652"/>
            <ac:picMk id="8" creationId="{F8B5EAAE-BD0B-C9B1-FDBD-E5831BE7C28B}"/>
          </ac:picMkLst>
        </pc:picChg>
      </pc:sldChg>
      <pc:sldChg chg="add ord">
        <pc:chgData name="Sarah Northall" userId="44e7ddfbd4a3deed" providerId="LiveId" clId="{FE34A2A2-D451-4979-95FC-B79EAAE3F0FA}" dt="2026-06-02T11:23:51.628" v="1921" actId="20578"/>
        <pc:sldMkLst>
          <pc:docMk/>
          <pc:sldMk cId="4277724327" sldId="653"/>
        </pc:sldMkLst>
      </pc:sldChg>
      <pc:sldChg chg="add ord replId">
        <pc:chgData name="Sarah Northall" userId="44e7ddfbd4a3deed" providerId="LiveId" clId="{FE34A2A2-D451-4979-95FC-B79EAAE3F0FA}" dt="2026-06-02T11:23:51.628" v="1921" actId="20578"/>
        <pc:sldMkLst>
          <pc:docMk/>
          <pc:sldMk cId="1756129000" sldId="654"/>
        </pc:sldMkLst>
      </pc:sldChg>
      <pc:sldChg chg="add ord replId">
        <pc:chgData name="Sarah Northall" userId="44e7ddfbd4a3deed" providerId="LiveId" clId="{FE34A2A2-D451-4979-95FC-B79EAAE3F0FA}" dt="2026-06-02T11:23:51.628" v="1921" actId="20578"/>
        <pc:sldMkLst>
          <pc:docMk/>
          <pc:sldMk cId="1857334301" sldId="655"/>
        </pc:sldMkLst>
      </pc:sldChg>
      <pc:sldChg chg="delSp modSp add mod ord replId">
        <pc:chgData name="Sarah Northall" userId="44e7ddfbd4a3deed" providerId="LiveId" clId="{FE34A2A2-D451-4979-95FC-B79EAAE3F0FA}" dt="2026-06-02T11:26:33.257" v="2003" actId="1076"/>
        <pc:sldMkLst>
          <pc:docMk/>
          <pc:sldMk cId="4244968457" sldId="656"/>
        </pc:sldMkLst>
        <pc:spChg chg="mod">
          <ac:chgData name="Sarah Northall" userId="44e7ddfbd4a3deed" providerId="LiveId" clId="{FE34A2A2-D451-4979-95FC-B79EAAE3F0FA}" dt="2026-06-02T11:26:33.257" v="2003" actId="1076"/>
          <ac:spMkLst>
            <pc:docMk/>
            <pc:sldMk cId="4244968457" sldId="656"/>
            <ac:spMk id="4" creationId="{A7E5CAB6-CFF6-3A99-F673-676242459665}"/>
          </ac:spMkLst>
        </pc:spChg>
        <pc:picChg chg="del">
          <ac:chgData name="Sarah Northall" userId="44e7ddfbd4a3deed" providerId="LiveId" clId="{FE34A2A2-D451-4979-95FC-B79EAAE3F0FA}" dt="2026-06-02T11:24:17.285" v="1928" actId="478"/>
          <ac:picMkLst>
            <pc:docMk/>
            <pc:sldMk cId="4244968457" sldId="656"/>
            <ac:picMk id="2" creationId="{0F00B14A-5DB8-C65E-E2F5-335DA50E1876}"/>
          </ac:picMkLst>
        </pc:picChg>
      </pc:sldChg>
      <pc:sldChg chg="modSp add mod">
        <pc:chgData name="Sarah Northall" userId="44e7ddfbd4a3deed" providerId="LiveId" clId="{FE34A2A2-D451-4979-95FC-B79EAAE3F0FA}" dt="2026-06-02T11:26:18.818" v="1999" actId="122"/>
        <pc:sldMkLst>
          <pc:docMk/>
          <pc:sldMk cId="494258041" sldId="657"/>
        </pc:sldMkLst>
        <pc:spChg chg="mod">
          <ac:chgData name="Sarah Northall" userId="44e7ddfbd4a3deed" providerId="LiveId" clId="{FE34A2A2-D451-4979-95FC-B79EAAE3F0FA}" dt="2026-06-02T11:26:18.818" v="1999" actId="122"/>
          <ac:spMkLst>
            <pc:docMk/>
            <pc:sldMk cId="494258041" sldId="657"/>
            <ac:spMk id="4" creationId="{BD31AD91-54D3-E341-EF42-93CF588C8A8D}"/>
          </ac:spMkLst>
        </pc:spChg>
      </pc:sldChg>
      <pc:sldChg chg="addSp delSp modSp add mod ord">
        <pc:chgData name="Sarah Northall" userId="44e7ddfbd4a3deed" providerId="LiveId" clId="{FE34A2A2-D451-4979-95FC-B79EAAE3F0FA}" dt="2026-06-02T11:31:56.216" v="2034" actId="404"/>
        <pc:sldMkLst>
          <pc:docMk/>
          <pc:sldMk cId="3257131875" sldId="658"/>
        </pc:sldMkLst>
        <pc:spChg chg="mod">
          <ac:chgData name="Sarah Northall" userId="44e7ddfbd4a3deed" providerId="LiveId" clId="{FE34A2A2-D451-4979-95FC-B79EAAE3F0FA}" dt="2026-06-02T11:31:56.216" v="2034" actId="404"/>
          <ac:spMkLst>
            <pc:docMk/>
            <pc:sldMk cId="3257131875" sldId="658"/>
            <ac:spMk id="4" creationId="{0A3F7068-288A-3EB4-B09E-9E4D1AD99A35}"/>
          </ac:spMkLst>
        </pc:spChg>
        <pc:picChg chg="del">
          <ac:chgData name="Sarah Northall" userId="44e7ddfbd4a3deed" providerId="LiveId" clId="{FE34A2A2-D451-4979-95FC-B79EAAE3F0FA}" dt="2026-06-02T11:31:13.381" v="2008" actId="478"/>
          <ac:picMkLst>
            <pc:docMk/>
            <pc:sldMk cId="3257131875" sldId="658"/>
            <ac:picMk id="2" creationId="{17D527C2-EF28-3C03-BBF4-49EFB97141C9}"/>
          </ac:picMkLst>
        </pc:picChg>
        <pc:picChg chg="add mod">
          <ac:chgData name="Sarah Northall" userId="44e7ddfbd4a3deed" providerId="LiveId" clId="{FE34A2A2-D451-4979-95FC-B79EAAE3F0FA}" dt="2026-06-02T11:31:18.843" v="2009"/>
          <ac:picMkLst>
            <pc:docMk/>
            <pc:sldMk cId="3257131875" sldId="658"/>
            <ac:picMk id="3" creationId="{85B254BD-8665-2568-7060-5D0354049C91}"/>
          </ac:picMkLst>
        </pc:picChg>
      </pc:sldChg>
      <pc:sldChg chg="modSp add mod">
        <pc:chgData name="Sarah Northall" userId="44e7ddfbd4a3deed" providerId="LiveId" clId="{FE34A2A2-D451-4979-95FC-B79EAAE3F0FA}" dt="2026-06-02T11:32:12.814" v="2048" actId="20577"/>
        <pc:sldMkLst>
          <pc:docMk/>
          <pc:sldMk cId="3437330323" sldId="659"/>
        </pc:sldMkLst>
        <pc:spChg chg="mod">
          <ac:chgData name="Sarah Northall" userId="44e7ddfbd4a3deed" providerId="LiveId" clId="{FE34A2A2-D451-4979-95FC-B79EAAE3F0FA}" dt="2026-06-02T11:32:12.814" v="2048" actId="20577"/>
          <ac:spMkLst>
            <pc:docMk/>
            <pc:sldMk cId="3437330323" sldId="659"/>
            <ac:spMk id="4" creationId="{29750D94-5EF7-2BCE-9012-C710A9D5C275}"/>
          </ac:spMkLst>
        </pc:spChg>
      </pc:sldChg>
      <pc:sldChg chg="modSp add mod">
        <pc:chgData name="Sarah Northall" userId="44e7ddfbd4a3deed" providerId="LiveId" clId="{FE34A2A2-D451-4979-95FC-B79EAAE3F0FA}" dt="2026-06-02T11:32:24.929" v="2056" actId="404"/>
        <pc:sldMkLst>
          <pc:docMk/>
          <pc:sldMk cId="1853672329" sldId="660"/>
        </pc:sldMkLst>
        <pc:spChg chg="mod">
          <ac:chgData name="Sarah Northall" userId="44e7ddfbd4a3deed" providerId="LiveId" clId="{FE34A2A2-D451-4979-95FC-B79EAAE3F0FA}" dt="2026-06-02T11:32:24.929" v="2056" actId="404"/>
          <ac:spMkLst>
            <pc:docMk/>
            <pc:sldMk cId="1853672329" sldId="660"/>
            <ac:spMk id="4" creationId="{CF27EA1B-0986-ED34-0DB6-ADD4EBB02C6A}"/>
          </ac:spMkLst>
        </pc:spChg>
      </pc:sldChg>
      <pc:sldChg chg="add del">
        <pc:chgData name="Sarah Northall" userId="44e7ddfbd4a3deed" providerId="LiveId" clId="{FE34A2A2-D451-4979-95FC-B79EAAE3F0FA}" dt="2026-06-02T11:32:31.967" v="2057" actId="47"/>
        <pc:sldMkLst>
          <pc:docMk/>
          <pc:sldMk cId="588035353" sldId="661"/>
        </pc:sldMkLst>
      </pc:sldChg>
      <pc:sldChg chg="addSp delSp modSp add mod ord">
        <pc:chgData name="Sarah Northall" userId="44e7ddfbd4a3deed" providerId="LiveId" clId="{FE34A2A2-D451-4979-95FC-B79EAAE3F0FA}" dt="2026-06-02T11:42:20.387" v="2301"/>
        <pc:sldMkLst>
          <pc:docMk/>
          <pc:sldMk cId="2551649337" sldId="661"/>
        </pc:sldMkLst>
        <pc:spChg chg="mod">
          <ac:chgData name="Sarah Northall" userId="44e7ddfbd4a3deed" providerId="LiveId" clId="{FE34A2A2-D451-4979-95FC-B79EAAE3F0FA}" dt="2026-06-02T11:38:46.024" v="2076" actId="20577"/>
          <ac:spMkLst>
            <pc:docMk/>
            <pc:sldMk cId="2551649337" sldId="661"/>
            <ac:spMk id="4" creationId="{8242B6E1-52A8-92FF-9FBB-32D90E82A27D}"/>
          </ac:spMkLst>
        </pc:spChg>
        <pc:picChg chg="del">
          <ac:chgData name="Sarah Northall" userId="44e7ddfbd4a3deed" providerId="LiveId" clId="{FE34A2A2-D451-4979-95FC-B79EAAE3F0FA}" dt="2026-06-02T11:38:13.872" v="2064" actId="478"/>
          <ac:picMkLst>
            <pc:docMk/>
            <pc:sldMk cId="2551649337" sldId="661"/>
            <ac:picMk id="2" creationId="{9FE4666D-43DA-8634-9A2F-13DEF68E824B}"/>
          </ac:picMkLst>
        </pc:picChg>
        <pc:picChg chg="add mod">
          <ac:chgData name="Sarah Northall" userId="44e7ddfbd4a3deed" providerId="LiveId" clId="{FE34A2A2-D451-4979-95FC-B79EAAE3F0FA}" dt="2026-06-02T11:42:20.387" v="2301"/>
          <ac:picMkLst>
            <pc:docMk/>
            <pc:sldMk cId="2551649337" sldId="661"/>
            <ac:picMk id="3" creationId="{F024DA3A-9626-16DC-D1D7-76C187E8EBA5}"/>
          </ac:picMkLst>
        </pc:picChg>
      </pc:sldChg>
      <pc:sldChg chg="addSp modSp add mod">
        <pc:chgData name="Sarah Northall" userId="44e7ddfbd4a3deed" providerId="LiveId" clId="{FE34A2A2-D451-4979-95FC-B79EAAE3F0FA}" dt="2026-06-02T11:42:18.555" v="2300"/>
        <pc:sldMkLst>
          <pc:docMk/>
          <pc:sldMk cId="720493274" sldId="662"/>
        </pc:sldMkLst>
        <pc:spChg chg="mod">
          <ac:chgData name="Sarah Northall" userId="44e7ddfbd4a3deed" providerId="LiveId" clId="{FE34A2A2-D451-4979-95FC-B79EAAE3F0FA}" dt="2026-06-02T11:39:14.753" v="2086" actId="20577"/>
          <ac:spMkLst>
            <pc:docMk/>
            <pc:sldMk cId="720493274" sldId="662"/>
            <ac:spMk id="4" creationId="{6F07CB27-36CD-BEC2-7881-121AA5488E80}"/>
          </ac:spMkLst>
        </pc:spChg>
        <pc:picChg chg="add mod">
          <ac:chgData name="Sarah Northall" userId="44e7ddfbd4a3deed" providerId="LiveId" clId="{FE34A2A2-D451-4979-95FC-B79EAAE3F0FA}" dt="2026-06-02T11:42:18.555" v="2300"/>
          <ac:picMkLst>
            <pc:docMk/>
            <pc:sldMk cId="720493274" sldId="662"/>
            <ac:picMk id="2" creationId="{5D278CF5-F585-E725-4753-6C8AC21867E4}"/>
          </ac:picMkLst>
        </pc:picChg>
      </pc:sldChg>
      <pc:sldChg chg="addSp modSp add mod">
        <pc:chgData name="Sarah Northall" userId="44e7ddfbd4a3deed" providerId="LiveId" clId="{FE34A2A2-D451-4979-95FC-B79EAAE3F0FA}" dt="2026-06-02T11:42:16.988" v="2299"/>
        <pc:sldMkLst>
          <pc:docMk/>
          <pc:sldMk cId="222907937" sldId="663"/>
        </pc:sldMkLst>
        <pc:spChg chg="mod">
          <ac:chgData name="Sarah Northall" userId="44e7ddfbd4a3deed" providerId="LiveId" clId="{FE34A2A2-D451-4979-95FC-B79EAAE3F0FA}" dt="2026-06-02T11:40:00.477" v="2146" actId="20577"/>
          <ac:spMkLst>
            <pc:docMk/>
            <pc:sldMk cId="222907937" sldId="663"/>
            <ac:spMk id="4" creationId="{918D8A9B-1C2E-C498-D861-0345EEBEC37A}"/>
          </ac:spMkLst>
        </pc:spChg>
        <pc:picChg chg="add mod">
          <ac:chgData name="Sarah Northall" userId="44e7ddfbd4a3deed" providerId="LiveId" clId="{FE34A2A2-D451-4979-95FC-B79EAAE3F0FA}" dt="2026-06-02T11:42:16.988" v="2299"/>
          <ac:picMkLst>
            <pc:docMk/>
            <pc:sldMk cId="222907937" sldId="663"/>
            <ac:picMk id="2" creationId="{33B5B0F4-E4F5-7ED1-114C-D69D71473BD2}"/>
          </ac:picMkLst>
        </pc:picChg>
      </pc:sldChg>
      <pc:sldChg chg="addSp modSp add mod">
        <pc:chgData name="Sarah Northall" userId="44e7ddfbd4a3deed" providerId="LiveId" clId="{FE34A2A2-D451-4979-95FC-B79EAAE3F0FA}" dt="2026-06-02T11:42:14.787" v="2298"/>
        <pc:sldMkLst>
          <pc:docMk/>
          <pc:sldMk cId="3409952043" sldId="664"/>
        </pc:sldMkLst>
        <pc:spChg chg="mod">
          <ac:chgData name="Sarah Northall" userId="44e7ddfbd4a3deed" providerId="LiveId" clId="{FE34A2A2-D451-4979-95FC-B79EAAE3F0FA}" dt="2026-06-02T11:40:45.075" v="2237" actId="20577"/>
          <ac:spMkLst>
            <pc:docMk/>
            <pc:sldMk cId="3409952043" sldId="664"/>
            <ac:spMk id="4" creationId="{838F47F9-7D1E-AC02-EDE3-AE7339638640}"/>
          </ac:spMkLst>
        </pc:spChg>
        <pc:picChg chg="add mod">
          <ac:chgData name="Sarah Northall" userId="44e7ddfbd4a3deed" providerId="LiveId" clId="{FE34A2A2-D451-4979-95FC-B79EAAE3F0FA}" dt="2026-06-02T11:42:14.787" v="2298"/>
          <ac:picMkLst>
            <pc:docMk/>
            <pc:sldMk cId="3409952043" sldId="664"/>
            <ac:picMk id="2" creationId="{B52A3EA1-5202-8F84-42A1-F2DFE32ACD2A}"/>
          </ac:picMkLst>
        </pc:picChg>
      </pc:sldChg>
      <pc:sldChg chg="addSp modSp add mod">
        <pc:chgData name="Sarah Northall" userId="44e7ddfbd4a3deed" providerId="LiveId" clId="{FE34A2A2-D451-4979-95FC-B79EAAE3F0FA}" dt="2026-06-02T11:42:11.216" v="2297"/>
        <pc:sldMkLst>
          <pc:docMk/>
          <pc:sldMk cId="997532552" sldId="665"/>
        </pc:sldMkLst>
        <pc:spChg chg="mod">
          <ac:chgData name="Sarah Northall" userId="44e7ddfbd4a3deed" providerId="LiveId" clId="{FE34A2A2-D451-4979-95FC-B79EAAE3F0FA}" dt="2026-06-02T11:40:54.785" v="2250" actId="20577"/>
          <ac:spMkLst>
            <pc:docMk/>
            <pc:sldMk cId="997532552" sldId="665"/>
            <ac:spMk id="4" creationId="{09A578CB-689F-61E9-69E0-5E0E56CFD00E}"/>
          </ac:spMkLst>
        </pc:spChg>
        <pc:picChg chg="add mod">
          <ac:chgData name="Sarah Northall" userId="44e7ddfbd4a3deed" providerId="LiveId" clId="{FE34A2A2-D451-4979-95FC-B79EAAE3F0FA}" dt="2026-06-02T11:42:11.216" v="2297"/>
          <ac:picMkLst>
            <pc:docMk/>
            <pc:sldMk cId="997532552" sldId="665"/>
            <ac:picMk id="2" creationId="{6067EFAB-C938-D041-70D7-3AD6B274BE2A}"/>
          </ac:picMkLst>
        </pc:picChg>
      </pc:sldChg>
      <pc:sldChg chg="addSp modSp add mod">
        <pc:chgData name="Sarah Northall" userId="44e7ddfbd4a3deed" providerId="LiveId" clId="{FE34A2A2-D451-4979-95FC-B79EAAE3F0FA}" dt="2026-06-02T11:42:09.039" v="2296"/>
        <pc:sldMkLst>
          <pc:docMk/>
          <pc:sldMk cId="1967081213" sldId="666"/>
        </pc:sldMkLst>
        <pc:spChg chg="mod">
          <ac:chgData name="Sarah Northall" userId="44e7ddfbd4a3deed" providerId="LiveId" clId="{FE34A2A2-D451-4979-95FC-B79EAAE3F0FA}" dt="2026-06-02T11:41:47.799" v="2293" actId="114"/>
          <ac:spMkLst>
            <pc:docMk/>
            <pc:sldMk cId="1967081213" sldId="666"/>
            <ac:spMk id="4" creationId="{C33CAE57-1302-01AD-59D3-7EDD2812E7F0}"/>
          </ac:spMkLst>
        </pc:spChg>
        <pc:picChg chg="add mod">
          <ac:chgData name="Sarah Northall" userId="44e7ddfbd4a3deed" providerId="LiveId" clId="{FE34A2A2-D451-4979-95FC-B79EAAE3F0FA}" dt="2026-06-02T11:42:09.039" v="2296"/>
          <ac:picMkLst>
            <pc:docMk/>
            <pc:sldMk cId="1967081213" sldId="666"/>
            <ac:picMk id="2" creationId="{224B3C73-FAF3-E5AA-3475-A83F40F88E7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8056"/>
          </a:xfrm>
          <a:prstGeom prst="rect">
            <a:avLst/>
          </a:prstGeom>
        </p:spPr>
        <p:txBody>
          <a:bodyPr vert="horz" lIns="91431" tIns="45715" rIns="91431" bIns="45715" rtlCol="0"/>
          <a:lstStyle>
            <a:lvl1pPr algn="l">
              <a:defRPr sz="1200"/>
            </a:lvl1pPr>
          </a:lstStyle>
          <a:p>
            <a:endParaRPr lang="en-GB"/>
          </a:p>
        </p:txBody>
      </p:sp>
      <p:sp>
        <p:nvSpPr>
          <p:cNvPr id="3" name="Date Placeholder 2"/>
          <p:cNvSpPr>
            <a:spLocks noGrp="1"/>
          </p:cNvSpPr>
          <p:nvPr>
            <p:ph type="dt" idx="1"/>
          </p:nvPr>
        </p:nvSpPr>
        <p:spPr>
          <a:xfrm>
            <a:off x="3850447" y="2"/>
            <a:ext cx="2945659" cy="498056"/>
          </a:xfrm>
          <a:prstGeom prst="rect">
            <a:avLst/>
          </a:prstGeom>
        </p:spPr>
        <p:txBody>
          <a:bodyPr vert="horz" lIns="91431" tIns="45715" rIns="91431" bIns="45715" rtlCol="0"/>
          <a:lstStyle>
            <a:lvl1pPr algn="r">
              <a:defRPr sz="1200"/>
            </a:lvl1pPr>
          </a:lstStyle>
          <a:p>
            <a:fld id="{6357E23A-6C00-4EAC-84D0-AF3535592822}" type="datetimeFigureOut">
              <a:rPr lang="en-GB" smtClean="0"/>
              <a:t>02/06/2026</a:t>
            </a:fld>
            <a:endParaRPr lang="en-GB"/>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31" tIns="45715" rIns="91431" bIns="45715" rtlCol="0" anchor="ctr"/>
          <a:lstStyle/>
          <a:p>
            <a:endParaRPr lang="en-GB"/>
          </a:p>
        </p:txBody>
      </p:sp>
      <p:sp>
        <p:nvSpPr>
          <p:cNvPr id="5" name="Notes Placeholder 4"/>
          <p:cNvSpPr>
            <a:spLocks noGrp="1"/>
          </p:cNvSpPr>
          <p:nvPr>
            <p:ph type="body" sz="quarter" idx="3"/>
          </p:nvPr>
        </p:nvSpPr>
        <p:spPr>
          <a:xfrm>
            <a:off x="679768" y="4777198"/>
            <a:ext cx="5438140" cy="3908614"/>
          </a:xfrm>
          <a:prstGeom prst="rect">
            <a:avLst/>
          </a:prstGeom>
        </p:spPr>
        <p:txBody>
          <a:bodyPr vert="horz" lIns="91431" tIns="45715" rIns="91431"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28586"/>
            <a:ext cx="2945659" cy="498055"/>
          </a:xfrm>
          <a:prstGeom prst="rect">
            <a:avLst/>
          </a:prstGeom>
        </p:spPr>
        <p:txBody>
          <a:bodyPr vert="horz" lIns="91431" tIns="45715" rIns="91431"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7" y="9428586"/>
            <a:ext cx="2945659" cy="498055"/>
          </a:xfrm>
          <a:prstGeom prst="rect">
            <a:avLst/>
          </a:prstGeom>
        </p:spPr>
        <p:txBody>
          <a:bodyPr vert="horz" lIns="91431" tIns="45715" rIns="91431" bIns="45715" rtlCol="0" anchor="b"/>
          <a:lstStyle>
            <a:lvl1pPr algn="r">
              <a:defRPr sz="1200"/>
            </a:lvl1pPr>
          </a:lstStyle>
          <a:p>
            <a:fld id="{1392A098-A3EF-4C71-A511-9338F2AC8A9A}" type="slidenum">
              <a:rPr lang="en-GB" smtClean="0"/>
              <a:t>‹#›</a:t>
            </a:fld>
            <a:endParaRPr lang="en-GB"/>
          </a:p>
        </p:txBody>
      </p:sp>
    </p:spTree>
    <p:extLst>
      <p:ext uri="{BB962C8B-B14F-4D97-AF65-F5344CB8AC3E}">
        <p14:creationId xmlns:p14="http://schemas.microsoft.com/office/powerpoint/2010/main" val="292593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92A098-A3EF-4C71-A511-9338F2AC8A9A}" type="slidenum">
              <a:rPr lang="en-GB" smtClean="0"/>
              <a:t>1</a:t>
            </a:fld>
            <a:endParaRPr lang="en-GB"/>
          </a:p>
        </p:txBody>
      </p:sp>
    </p:spTree>
    <p:extLst>
      <p:ext uri="{BB962C8B-B14F-4D97-AF65-F5344CB8AC3E}">
        <p14:creationId xmlns:p14="http://schemas.microsoft.com/office/powerpoint/2010/main" val="2038372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67945-E444-B35C-5024-8E29907AA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1BB4C4-51CB-07F9-520E-965E321BE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4B767-2606-8226-E864-CD492FBE42A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D99ADE-A445-6FE1-7CF3-E98E51C14C67}"/>
              </a:ext>
            </a:extLst>
          </p:cNvPr>
          <p:cNvSpPr>
            <a:spLocks noGrp="1"/>
          </p:cNvSpPr>
          <p:nvPr>
            <p:ph type="sldNum" sz="quarter" idx="5"/>
          </p:nvPr>
        </p:nvSpPr>
        <p:spPr/>
        <p:txBody>
          <a:bodyPr/>
          <a:lstStyle/>
          <a:p>
            <a:fld id="{1392A098-A3EF-4C71-A511-9338F2AC8A9A}" type="slidenum">
              <a:rPr lang="en-GB" smtClean="0"/>
              <a:t>10</a:t>
            </a:fld>
            <a:endParaRPr lang="en-GB"/>
          </a:p>
        </p:txBody>
      </p:sp>
    </p:spTree>
    <p:extLst>
      <p:ext uri="{BB962C8B-B14F-4D97-AF65-F5344CB8AC3E}">
        <p14:creationId xmlns:p14="http://schemas.microsoft.com/office/powerpoint/2010/main" val="3287606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5B9CD-1B1D-A29B-B685-B773C386C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FC16E-0DAE-9A79-34D8-A91BBB8B8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EB5CB-778A-ED5B-219A-0AE53B88D62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264546-77B5-7258-FF25-5379DDEE75E4}"/>
              </a:ext>
            </a:extLst>
          </p:cNvPr>
          <p:cNvSpPr>
            <a:spLocks noGrp="1"/>
          </p:cNvSpPr>
          <p:nvPr>
            <p:ph type="sldNum" sz="quarter" idx="5"/>
          </p:nvPr>
        </p:nvSpPr>
        <p:spPr/>
        <p:txBody>
          <a:bodyPr/>
          <a:lstStyle/>
          <a:p>
            <a:fld id="{1392A098-A3EF-4C71-A511-9338F2AC8A9A}" type="slidenum">
              <a:rPr lang="en-GB" smtClean="0"/>
              <a:t>11</a:t>
            </a:fld>
            <a:endParaRPr lang="en-GB"/>
          </a:p>
        </p:txBody>
      </p:sp>
    </p:spTree>
    <p:extLst>
      <p:ext uri="{BB962C8B-B14F-4D97-AF65-F5344CB8AC3E}">
        <p14:creationId xmlns:p14="http://schemas.microsoft.com/office/powerpoint/2010/main" val="481964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62720-4766-167C-AAF3-BE46416F4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4E95A-40AE-407B-047C-CF86F5AFA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B3387-1108-438E-C0F2-11C9F72B97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527A6E4-0DE1-6276-E918-7A9F49D34109}"/>
              </a:ext>
            </a:extLst>
          </p:cNvPr>
          <p:cNvSpPr>
            <a:spLocks noGrp="1"/>
          </p:cNvSpPr>
          <p:nvPr>
            <p:ph type="sldNum" sz="quarter" idx="5"/>
          </p:nvPr>
        </p:nvSpPr>
        <p:spPr/>
        <p:txBody>
          <a:bodyPr/>
          <a:lstStyle/>
          <a:p>
            <a:fld id="{1392A098-A3EF-4C71-A511-9338F2AC8A9A}" type="slidenum">
              <a:rPr lang="en-GB" smtClean="0"/>
              <a:t>12</a:t>
            </a:fld>
            <a:endParaRPr lang="en-GB"/>
          </a:p>
        </p:txBody>
      </p:sp>
    </p:spTree>
    <p:extLst>
      <p:ext uri="{BB962C8B-B14F-4D97-AF65-F5344CB8AC3E}">
        <p14:creationId xmlns:p14="http://schemas.microsoft.com/office/powerpoint/2010/main" val="740334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BAD68-C776-FBA5-4B63-B6CACF343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C37E5-08F3-6AC6-7B06-E36161E7E8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83B5B-85E1-F5A7-5EAF-E98C876FC0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46ECA3-1454-1AA3-D403-E90563A04BFD}"/>
              </a:ext>
            </a:extLst>
          </p:cNvPr>
          <p:cNvSpPr>
            <a:spLocks noGrp="1"/>
          </p:cNvSpPr>
          <p:nvPr>
            <p:ph type="sldNum" sz="quarter" idx="5"/>
          </p:nvPr>
        </p:nvSpPr>
        <p:spPr/>
        <p:txBody>
          <a:bodyPr/>
          <a:lstStyle/>
          <a:p>
            <a:fld id="{1392A098-A3EF-4C71-A511-9338F2AC8A9A}" type="slidenum">
              <a:rPr lang="en-GB" smtClean="0"/>
              <a:t>13</a:t>
            </a:fld>
            <a:endParaRPr lang="en-GB"/>
          </a:p>
        </p:txBody>
      </p:sp>
    </p:spTree>
    <p:extLst>
      <p:ext uri="{BB962C8B-B14F-4D97-AF65-F5344CB8AC3E}">
        <p14:creationId xmlns:p14="http://schemas.microsoft.com/office/powerpoint/2010/main" val="3303952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2DD85-3E4F-9323-C0D1-6AD33EE30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0F1E98-469E-7C1E-05F0-4929ADCE4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C6BA0-AEDC-A3F6-AD6B-BBAE0904BB4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961FF42-F6B6-139C-395F-50A71CB32A44}"/>
              </a:ext>
            </a:extLst>
          </p:cNvPr>
          <p:cNvSpPr>
            <a:spLocks noGrp="1"/>
          </p:cNvSpPr>
          <p:nvPr>
            <p:ph type="sldNum" sz="quarter" idx="5"/>
          </p:nvPr>
        </p:nvSpPr>
        <p:spPr/>
        <p:txBody>
          <a:bodyPr/>
          <a:lstStyle/>
          <a:p>
            <a:fld id="{1392A098-A3EF-4C71-A511-9338F2AC8A9A}" type="slidenum">
              <a:rPr lang="en-GB" smtClean="0"/>
              <a:t>14</a:t>
            </a:fld>
            <a:endParaRPr lang="en-GB"/>
          </a:p>
        </p:txBody>
      </p:sp>
    </p:spTree>
    <p:extLst>
      <p:ext uri="{BB962C8B-B14F-4D97-AF65-F5344CB8AC3E}">
        <p14:creationId xmlns:p14="http://schemas.microsoft.com/office/powerpoint/2010/main" val="3922137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9A0AE-4474-A68A-5653-BBC5823707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97CAD-93BF-D03F-0512-C066ADEB7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B91E5-D86A-94E3-727C-48EFC4E73B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825A8DF-0AC6-8766-B160-FA0D5ACC43DE}"/>
              </a:ext>
            </a:extLst>
          </p:cNvPr>
          <p:cNvSpPr>
            <a:spLocks noGrp="1"/>
          </p:cNvSpPr>
          <p:nvPr>
            <p:ph type="sldNum" sz="quarter" idx="5"/>
          </p:nvPr>
        </p:nvSpPr>
        <p:spPr/>
        <p:txBody>
          <a:bodyPr/>
          <a:lstStyle/>
          <a:p>
            <a:fld id="{1392A098-A3EF-4C71-A511-9338F2AC8A9A}" type="slidenum">
              <a:rPr lang="en-GB" smtClean="0"/>
              <a:t>15</a:t>
            </a:fld>
            <a:endParaRPr lang="en-GB"/>
          </a:p>
        </p:txBody>
      </p:sp>
    </p:spTree>
    <p:extLst>
      <p:ext uri="{BB962C8B-B14F-4D97-AF65-F5344CB8AC3E}">
        <p14:creationId xmlns:p14="http://schemas.microsoft.com/office/powerpoint/2010/main" val="755084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E5B1C-ED5D-A3DB-B1A2-481BB799A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D8F8E-A71D-F783-2C69-E74714134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1B074-160C-6AFA-2790-64AAFC4A67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BC10F5-6349-D0D6-572D-9D40F9FF650A}"/>
              </a:ext>
            </a:extLst>
          </p:cNvPr>
          <p:cNvSpPr>
            <a:spLocks noGrp="1"/>
          </p:cNvSpPr>
          <p:nvPr>
            <p:ph type="sldNum" sz="quarter" idx="5"/>
          </p:nvPr>
        </p:nvSpPr>
        <p:spPr/>
        <p:txBody>
          <a:bodyPr/>
          <a:lstStyle/>
          <a:p>
            <a:fld id="{1392A098-A3EF-4C71-A511-9338F2AC8A9A}" type="slidenum">
              <a:rPr lang="en-GB" smtClean="0"/>
              <a:t>16</a:t>
            </a:fld>
            <a:endParaRPr lang="en-GB"/>
          </a:p>
        </p:txBody>
      </p:sp>
    </p:spTree>
    <p:extLst>
      <p:ext uri="{BB962C8B-B14F-4D97-AF65-F5344CB8AC3E}">
        <p14:creationId xmlns:p14="http://schemas.microsoft.com/office/powerpoint/2010/main" val="2476312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81CD6-89C4-D6D0-C12A-79AF8F89A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5C892-55DE-7871-3F59-3A54DDB391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25560-F0A0-A001-3FDA-6776F4108A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5D0CB3F-A105-C35C-190C-99AF41434B5D}"/>
              </a:ext>
            </a:extLst>
          </p:cNvPr>
          <p:cNvSpPr>
            <a:spLocks noGrp="1"/>
          </p:cNvSpPr>
          <p:nvPr>
            <p:ph type="sldNum" sz="quarter" idx="5"/>
          </p:nvPr>
        </p:nvSpPr>
        <p:spPr/>
        <p:txBody>
          <a:bodyPr/>
          <a:lstStyle/>
          <a:p>
            <a:fld id="{1392A098-A3EF-4C71-A511-9338F2AC8A9A}" type="slidenum">
              <a:rPr lang="en-GB" smtClean="0"/>
              <a:t>17</a:t>
            </a:fld>
            <a:endParaRPr lang="en-GB"/>
          </a:p>
        </p:txBody>
      </p:sp>
    </p:spTree>
    <p:extLst>
      <p:ext uri="{BB962C8B-B14F-4D97-AF65-F5344CB8AC3E}">
        <p14:creationId xmlns:p14="http://schemas.microsoft.com/office/powerpoint/2010/main" val="2280158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5E59D-F7ED-0306-FD4C-79438102F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C4D2D-F9D5-920F-6655-5F8CFBE9A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7F36E-51B5-614A-5C73-6933426BAB1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98691F-78DC-CEC8-577E-6B3B7C6944DD}"/>
              </a:ext>
            </a:extLst>
          </p:cNvPr>
          <p:cNvSpPr>
            <a:spLocks noGrp="1"/>
          </p:cNvSpPr>
          <p:nvPr>
            <p:ph type="sldNum" sz="quarter" idx="5"/>
          </p:nvPr>
        </p:nvSpPr>
        <p:spPr/>
        <p:txBody>
          <a:bodyPr/>
          <a:lstStyle/>
          <a:p>
            <a:fld id="{1392A098-A3EF-4C71-A511-9338F2AC8A9A}" type="slidenum">
              <a:rPr lang="en-GB" smtClean="0"/>
              <a:t>18</a:t>
            </a:fld>
            <a:endParaRPr lang="en-GB"/>
          </a:p>
        </p:txBody>
      </p:sp>
    </p:spTree>
    <p:extLst>
      <p:ext uri="{BB962C8B-B14F-4D97-AF65-F5344CB8AC3E}">
        <p14:creationId xmlns:p14="http://schemas.microsoft.com/office/powerpoint/2010/main" val="3952801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94777-2770-C134-BDD7-5FBCAA6BE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3AF1C-8A6E-690A-5965-7C06E64DA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8B77D-4A06-579B-C80D-5870DFD2F1D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156922-25BE-ACB7-188C-54A7F23A064F}"/>
              </a:ext>
            </a:extLst>
          </p:cNvPr>
          <p:cNvSpPr>
            <a:spLocks noGrp="1"/>
          </p:cNvSpPr>
          <p:nvPr>
            <p:ph type="sldNum" sz="quarter" idx="5"/>
          </p:nvPr>
        </p:nvSpPr>
        <p:spPr/>
        <p:txBody>
          <a:bodyPr/>
          <a:lstStyle/>
          <a:p>
            <a:fld id="{1392A098-A3EF-4C71-A511-9338F2AC8A9A}" type="slidenum">
              <a:rPr lang="en-GB" smtClean="0"/>
              <a:t>19</a:t>
            </a:fld>
            <a:endParaRPr lang="en-GB"/>
          </a:p>
        </p:txBody>
      </p:sp>
    </p:spTree>
    <p:extLst>
      <p:ext uri="{BB962C8B-B14F-4D97-AF65-F5344CB8AC3E}">
        <p14:creationId xmlns:p14="http://schemas.microsoft.com/office/powerpoint/2010/main" val="42714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5C526-F05C-34A1-FC49-697D1125D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22A9EE-45F9-BFF8-D09B-ED0E28222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5B060-6FB9-0565-B252-0B732D5041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7C30AE-BA90-FAB4-A621-F7842400A5DB}"/>
              </a:ext>
            </a:extLst>
          </p:cNvPr>
          <p:cNvSpPr>
            <a:spLocks noGrp="1"/>
          </p:cNvSpPr>
          <p:nvPr>
            <p:ph type="sldNum" sz="quarter" idx="5"/>
          </p:nvPr>
        </p:nvSpPr>
        <p:spPr/>
        <p:txBody>
          <a:bodyPr/>
          <a:lstStyle/>
          <a:p>
            <a:fld id="{1392A098-A3EF-4C71-A511-9338F2AC8A9A}" type="slidenum">
              <a:rPr lang="en-GB" smtClean="0"/>
              <a:t>2</a:t>
            </a:fld>
            <a:endParaRPr lang="en-GB"/>
          </a:p>
        </p:txBody>
      </p:sp>
    </p:spTree>
    <p:extLst>
      <p:ext uri="{BB962C8B-B14F-4D97-AF65-F5344CB8AC3E}">
        <p14:creationId xmlns:p14="http://schemas.microsoft.com/office/powerpoint/2010/main" val="58963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A430-E258-3F86-17EB-899BC7A4A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CF999-D88E-0347-DD6E-D95415264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3D952C-C2AB-3D43-D74E-98BC8811DB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5EC791F-7B5A-FC1D-A838-9FFB132D78E4}"/>
              </a:ext>
            </a:extLst>
          </p:cNvPr>
          <p:cNvSpPr>
            <a:spLocks noGrp="1"/>
          </p:cNvSpPr>
          <p:nvPr>
            <p:ph type="sldNum" sz="quarter" idx="5"/>
          </p:nvPr>
        </p:nvSpPr>
        <p:spPr/>
        <p:txBody>
          <a:bodyPr/>
          <a:lstStyle/>
          <a:p>
            <a:fld id="{1392A098-A3EF-4C71-A511-9338F2AC8A9A}" type="slidenum">
              <a:rPr lang="en-GB" smtClean="0"/>
              <a:t>20</a:t>
            </a:fld>
            <a:endParaRPr lang="en-GB"/>
          </a:p>
        </p:txBody>
      </p:sp>
    </p:spTree>
    <p:extLst>
      <p:ext uri="{BB962C8B-B14F-4D97-AF65-F5344CB8AC3E}">
        <p14:creationId xmlns:p14="http://schemas.microsoft.com/office/powerpoint/2010/main" val="1360173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3F4C-E062-7A1C-EC28-0691204DB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7BBFC-9C8E-6221-539D-FE2590B7E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7A388-8817-9438-E0E3-12116B6A33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30DD1E-5935-B207-1956-D913B8B83F51}"/>
              </a:ext>
            </a:extLst>
          </p:cNvPr>
          <p:cNvSpPr>
            <a:spLocks noGrp="1"/>
          </p:cNvSpPr>
          <p:nvPr>
            <p:ph type="sldNum" sz="quarter" idx="5"/>
          </p:nvPr>
        </p:nvSpPr>
        <p:spPr/>
        <p:txBody>
          <a:bodyPr/>
          <a:lstStyle/>
          <a:p>
            <a:fld id="{1392A098-A3EF-4C71-A511-9338F2AC8A9A}" type="slidenum">
              <a:rPr lang="en-GB" smtClean="0"/>
              <a:t>21</a:t>
            </a:fld>
            <a:endParaRPr lang="en-GB"/>
          </a:p>
        </p:txBody>
      </p:sp>
    </p:spTree>
    <p:extLst>
      <p:ext uri="{BB962C8B-B14F-4D97-AF65-F5344CB8AC3E}">
        <p14:creationId xmlns:p14="http://schemas.microsoft.com/office/powerpoint/2010/main" val="2967147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6059-A445-E19B-16A2-638B543FC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D32B5-640B-B435-3C72-86324E6E1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93D2A-2526-0BA7-DD34-4088F06FD3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6176FC-1A3A-EEE3-17B8-465D394FBA3F}"/>
              </a:ext>
            </a:extLst>
          </p:cNvPr>
          <p:cNvSpPr>
            <a:spLocks noGrp="1"/>
          </p:cNvSpPr>
          <p:nvPr>
            <p:ph type="sldNum" sz="quarter" idx="5"/>
          </p:nvPr>
        </p:nvSpPr>
        <p:spPr/>
        <p:txBody>
          <a:bodyPr/>
          <a:lstStyle/>
          <a:p>
            <a:fld id="{1392A098-A3EF-4C71-A511-9338F2AC8A9A}" type="slidenum">
              <a:rPr lang="en-GB" smtClean="0"/>
              <a:t>22</a:t>
            </a:fld>
            <a:endParaRPr lang="en-GB"/>
          </a:p>
        </p:txBody>
      </p:sp>
    </p:spTree>
    <p:extLst>
      <p:ext uri="{BB962C8B-B14F-4D97-AF65-F5344CB8AC3E}">
        <p14:creationId xmlns:p14="http://schemas.microsoft.com/office/powerpoint/2010/main" val="1217593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9956A-DFF6-AADB-7272-12B88889B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5A7AD-B25B-549F-F04C-AF67BE388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B2316-19A2-A8A9-CE73-483E718F9AF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25752A-D93B-7AC8-4698-092E050DD621}"/>
              </a:ext>
            </a:extLst>
          </p:cNvPr>
          <p:cNvSpPr>
            <a:spLocks noGrp="1"/>
          </p:cNvSpPr>
          <p:nvPr>
            <p:ph type="sldNum" sz="quarter" idx="5"/>
          </p:nvPr>
        </p:nvSpPr>
        <p:spPr/>
        <p:txBody>
          <a:bodyPr/>
          <a:lstStyle/>
          <a:p>
            <a:fld id="{1392A098-A3EF-4C71-A511-9338F2AC8A9A}" type="slidenum">
              <a:rPr lang="en-GB" smtClean="0"/>
              <a:t>23</a:t>
            </a:fld>
            <a:endParaRPr lang="en-GB"/>
          </a:p>
        </p:txBody>
      </p:sp>
    </p:spTree>
    <p:extLst>
      <p:ext uri="{BB962C8B-B14F-4D97-AF65-F5344CB8AC3E}">
        <p14:creationId xmlns:p14="http://schemas.microsoft.com/office/powerpoint/2010/main" val="3820392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9956A-DFF6-AADB-7272-12B88889B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5A7AD-B25B-549F-F04C-AF67BE388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B2316-19A2-A8A9-CE73-483E718F9AF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25752A-D93B-7AC8-4698-092E050DD621}"/>
              </a:ext>
            </a:extLst>
          </p:cNvPr>
          <p:cNvSpPr>
            <a:spLocks noGrp="1"/>
          </p:cNvSpPr>
          <p:nvPr>
            <p:ph type="sldNum" sz="quarter" idx="5"/>
          </p:nvPr>
        </p:nvSpPr>
        <p:spPr/>
        <p:txBody>
          <a:bodyPr/>
          <a:lstStyle/>
          <a:p>
            <a:fld id="{1392A098-A3EF-4C71-A511-9338F2AC8A9A}" type="slidenum">
              <a:rPr lang="en-GB" smtClean="0"/>
              <a:t>24</a:t>
            </a:fld>
            <a:endParaRPr lang="en-GB"/>
          </a:p>
        </p:txBody>
      </p:sp>
    </p:spTree>
    <p:extLst>
      <p:ext uri="{BB962C8B-B14F-4D97-AF65-F5344CB8AC3E}">
        <p14:creationId xmlns:p14="http://schemas.microsoft.com/office/powerpoint/2010/main" val="3510311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C7BC9-5D1F-580C-38AC-0059DCCE24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3436D-946A-6A36-FF1C-A4835E8716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51AAA-AA4D-8570-84BB-962432936AB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8EE002-F9B7-AF95-C63D-3224A3D46D3C}"/>
              </a:ext>
            </a:extLst>
          </p:cNvPr>
          <p:cNvSpPr>
            <a:spLocks noGrp="1"/>
          </p:cNvSpPr>
          <p:nvPr>
            <p:ph type="sldNum" sz="quarter" idx="5"/>
          </p:nvPr>
        </p:nvSpPr>
        <p:spPr/>
        <p:txBody>
          <a:bodyPr/>
          <a:lstStyle/>
          <a:p>
            <a:fld id="{1392A098-A3EF-4C71-A511-9338F2AC8A9A}" type="slidenum">
              <a:rPr lang="en-GB" smtClean="0"/>
              <a:t>25</a:t>
            </a:fld>
            <a:endParaRPr lang="en-GB"/>
          </a:p>
        </p:txBody>
      </p:sp>
    </p:spTree>
    <p:extLst>
      <p:ext uri="{BB962C8B-B14F-4D97-AF65-F5344CB8AC3E}">
        <p14:creationId xmlns:p14="http://schemas.microsoft.com/office/powerpoint/2010/main" val="22049291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95EC9-A797-51D1-4228-83C3F1E6B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349EE-BD3A-0D0C-55B7-BBD03520C8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D4009-803D-0425-EB32-F935C93086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42FC03-90A4-2849-0F3C-7292DD981D41}"/>
              </a:ext>
            </a:extLst>
          </p:cNvPr>
          <p:cNvSpPr>
            <a:spLocks noGrp="1"/>
          </p:cNvSpPr>
          <p:nvPr>
            <p:ph type="sldNum" sz="quarter" idx="5"/>
          </p:nvPr>
        </p:nvSpPr>
        <p:spPr/>
        <p:txBody>
          <a:bodyPr/>
          <a:lstStyle/>
          <a:p>
            <a:fld id="{1392A098-A3EF-4C71-A511-9338F2AC8A9A}" type="slidenum">
              <a:rPr lang="en-GB" smtClean="0"/>
              <a:t>26</a:t>
            </a:fld>
            <a:endParaRPr lang="en-GB"/>
          </a:p>
        </p:txBody>
      </p:sp>
    </p:spTree>
    <p:extLst>
      <p:ext uri="{BB962C8B-B14F-4D97-AF65-F5344CB8AC3E}">
        <p14:creationId xmlns:p14="http://schemas.microsoft.com/office/powerpoint/2010/main" val="2079542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5ECBA-57C7-FAC7-2119-56A35BDB7F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28DF0-9F49-9760-C9BC-8B4E8454A2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E7229-42AF-1786-32F0-767DC7E47B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724C93-BFB4-B0DC-1A44-FB12C4FE3542}"/>
              </a:ext>
            </a:extLst>
          </p:cNvPr>
          <p:cNvSpPr>
            <a:spLocks noGrp="1"/>
          </p:cNvSpPr>
          <p:nvPr>
            <p:ph type="sldNum" sz="quarter" idx="5"/>
          </p:nvPr>
        </p:nvSpPr>
        <p:spPr/>
        <p:txBody>
          <a:bodyPr/>
          <a:lstStyle/>
          <a:p>
            <a:fld id="{1392A098-A3EF-4C71-A511-9338F2AC8A9A}" type="slidenum">
              <a:rPr lang="en-GB" smtClean="0"/>
              <a:t>27</a:t>
            </a:fld>
            <a:endParaRPr lang="en-GB"/>
          </a:p>
        </p:txBody>
      </p:sp>
    </p:spTree>
    <p:extLst>
      <p:ext uri="{BB962C8B-B14F-4D97-AF65-F5344CB8AC3E}">
        <p14:creationId xmlns:p14="http://schemas.microsoft.com/office/powerpoint/2010/main" val="13037629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41B41-B0CE-C6EA-98D9-90EB76725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13392-41DA-D40C-ED78-4A3B9070C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A3FD2-A52D-3050-9276-269FF5011E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CBCF742-379B-9934-E247-2423472F7889}"/>
              </a:ext>
            </a:extLst>
          </p:cNvPr>
          <p:cNvSpPr>
            <a:spLocks noGrp="1"/>
          </p:cNvSpPr>
          <p:nvPr>
            <p:ph type="sldNum" sz="quarter" idx="5"/>
          </p:nvPr>
        </p:nvSpPr>
        <p:spPr/>
        <p:txBody>
          <a:bodyPr/>
          <a:lstStyle/>
          <a:p>
            <a:fld id="{1392A098-A3EF-4C71-A511-9338F2AC8A9A}" type="slidenum">
              <a:rPr lang="en-GB" smtClean="0"/>
              <a:t>28</a:t>
            </a:fld>
            <a:endParaRPr lang="en-GB"/>
          </a:p>
        </p:txBody>
      </p:sp>
    </p:spTree>
    <p:extLst>
      <p:ext uri="{BB962C8B-B14F-4D97-AF65-F5344CB8AC3E}">
        <p14:creationId xmlns:p14="http://schemas.microsoft.com/office/powerpoint/2010/main" val="36479924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7E86D-EADA-7768-E614-EE614A224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D1D07-31C6-4937-F637-40744B06D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E51B2D-FEB6-C1FD-0BEF-A0497DF910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6BC7533-7364-2ACE-C5BA-A5AD52B2743C}"/>
              </a:ext>
            </a:extLst>
          </p:cNvPr>
          <p:cNvSpPr>
            <a:spLocks noGrp="1"/>
          </p:cNvSpPr>
          <p:nvPr>
            <p:ph type="sldNum" sz="quarter" idx="5"/>
          </p:nvPr>
        </p:nvSpPr>
        <p:spPr/>
        <p:txBody>
          <a:bodyPr/>
          <a:lstStyle/>
          <a:p>
            <a:fld id="{1392A098-A3EF-4C71-A511-9338F2AC8A9A}" type="slidenum">
              <a:rPr lang="en-GB" smtClean="0"/>
              <a:t>29</a:t>
            </a:fld>
            <a:endParaRPr lang="en-GB"/>
          </a:p>
        </p:txBody>
      </p:sp>
    </p:spTree>
    <p:extLst>
      <p:ext uri="{BB962C8B-B14F-4D97-AF65-F5344CB8AC3E}">
        <p14:creationId xmlns:p14="http://schemas.microsoft.com/office/powerpoint/2010/main" val="4152819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E8B54-74BD-7D2F-2865-5B0392FB5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94414-AA4F-5A5A-0F3F-F61DC68F7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0ECBA-7DB3-EF70-8AD0-436676CD06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652EEF7-8951-3D53-1552-DFE80336410F}"/>
              </a:ext>
            </a:extLst>
          </p:cNvPr>
          <p:cNvSpPr>
            <a:spLocks noGrp="1"/>
          </p:cNvSpPr>
          <p:nvPr>
            <p:ph type="sldNum" sz="quarter" idx="5"/>
          </p:nvPr>
        </p:nvSpPr>
        <p:spPr/>
        <p:txBody>
          <a:bodyPr/>
          <a:lstStyle/>
          <a:p>
            <a:fld id="{1392A098-A3EF-4C71-A511-9338F2AC8A9A}" type="slidenum">
              <a:rPr lang="en-GB" smtClean="0"/>
              <a:t>3</a:t>
            </a:fld>
            <a:endParaRPr lang="en-GB"/>
          </a:p>
        </p:txBody>
      </p:sp>
    </p:spTree>
    <p:extLst>
      <p:ext uri="{BB962C8B-B14F-4D97-AF65-F5344CB8AC3E}">
        <p14:creationId xmlns:p14="http://schemas.microsoft.com/office/powerpoint/2010/main" val="106695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AB60F-702A-AE79-90D3-E375F9C13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C09CD-745B-515C-D6F0-04ACF4653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2C2016-5CFF-1914-8F8B-8A1CAE51C0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7094DD-2C1C-AC2E-00F7-B2DCEF8A3CB4}"/>
              </a:ext>
            </a:extLst>
          </p:cNvPr>
          <p:cNvSpPr>
            <a:spLocks noGrp="1"/>
          </p:cNvSpPr>
          <p:nvPr>
            <p:ph type="sldNum" sz="quarter" idx="5"/>
          </p:nvPr>
        </p:nvSpPr>
        <p:spPr/>
        <p:txBody>
          <a:bodyPr/>
          <a:lstStyle/>
          <a:p>
            <a:fld id="{1392A098-A3EF-4C71-A511-9338F2AC8A9A}" type="slidenum">
              <a:rPr lang="en-GB" smtClean="0"/>
              <a:t>30</a:t>
            </a:fld>
            <a:endParaRPr lang="en-GB"/>
          </a:p>
        </p:txBody>
      </p:sp>
    </p:spTree>
    <p:extLst>
      <p:ext uri="{BB962C8B-B14F-4D97-AF65-F5344CB8AC3E}">
        <p14:creationId xmlns:p14="http://schemas.microsoft.com/office/powerpoint/2010/main" val="13774521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97BDB-3303-15E4-1BF4-CFAA0B7C97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ED7A2-5C79-F5C6-3EC0-E1C3AF769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CF9A2-40E3-1AAD-4FC3-B74B70555EE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9CC8C83-9265-9554-B451-4FF5BA29393F}"/>
              </a:ext>
            </a:extLst>
          </p:cNvPr>
          <p:cNvSpPr>
            <a:spLocks noGrp="1"/>
          </p:cNvSpPr>
          <p:nvPr>
            <p:ph type="sldNum" sz="quarter" idx="5"/>
          </p:nvPr>
        </p:nvSpPr>
        <p:spPr/>
        <p:txBody>
          <a:bodyPr/>
          <a:lstStyle/>
          <a:p>
            <a:fld id="{1392A098-A3EF-4C71-A511-9338F2AC8A9A}" type="slidenum">
              <a:rPr lang="en-GB" smtClean="0"/>
              <a:t>31</a:t>
            </a:fld>
            <a:endParaRPr lang="en-GB"/>
          </a:p>
        </p:txBody>
      </p:sp>
    </p:spTree>
    <p:extLst>
      <p:ext uri="{BB962C8B-B14F-4D97-AF65-F5344CB8AC3E}">
        <p14:creationId xmlns:p14="http://schemas.microsoft.com/office/powerpoint/2010/main" val="1017358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8F6EF-4B6B-4C23-6065-3065C51FF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0BABC-FDD6-5CB6-034E-057E4476AE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25F0F-8E3D-9EB5-2E18-E660FC0097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FF8DAC0-377C-678A-C8A0-CA1419989BAE}"/>
              </a:ext>
            </a:extLst>
          </p:cNvPr>
          <p:cNvSpPr>
            <a:spLocks noGrp="1"/>
          </p:cNvSpPr>
          <p:nvPr>
            <p:ph type="sldNum" sz="quarter" idx="5"/>
          </p:nvPr>
        </p:nvSpPr>
        <p:spPr/>
        <p:txBody>
          <a:bodyPr/>
          <a:lstStyle/>
          <a:p>
            <a:fld id="{1392A098-A3EF-4C71-A511-9338F2AC8A9A}" type="slidenum">
              <a:rPr lang="en-GB" smtClean="0"/>
              <a:t>32</a:t>
            </a:fld>
            <a:endParaRPr lang="en-GB"/>
          </a:p>
        </p:txBody>
      </p:sp>
    </p:spTree>
    <p:extLst>
      <p:ext uri="{BB962C8B-B14F-4D97-AF65-F5344CB8AC3E}">
        <p14:creationId xmlns:p14="http://schemas.microsoft.com/office/powerpoint/2010/main" val="3973238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43D5-7648-0EA4-11E0-538635434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F09F4-C4B0-1789-7FCB-2704A3517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926D0-1120-6587-CB72-003B813D9F5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DBE323-E206-04C1-D5B3-4495D1060EC8}"/>
              </a:ext>
            </a:extLst>
          </p:cNvPr>
          <p:cNvSpPr>
            <a:spLocks noGrp="1"/>
          </p:cNvSpPr>
          <p:nvPr>
            <p:ph type="sldNum" sz="quarter" idx="5"/>
          </p:nvPr>
        </p:nvSpPr>
        <p:spPr/>
        <p:txBody>
          <a:bodyPr/>
          <a:lstStyle/>
          <a:p>
            <a:fld id="{1392A098-A3EF-4C71-A511-9338F2AC8A9A}" type="slidenum">
              <a:rPr lang="en-GB" smtClean="0"/>
              <a:t>33</a:t>
            </a:fld>
            <a:endParaRPr lang="en-GB"/>
          </a:p>
        </p:txBody>
      </p:sp>
    </p:spTree>
    <p:extLst>
      <p:ext uri="{BB962C8B-B14F-4D97-AF65-F5344CB8AC3E}">
        <p14:creationId xmlns:p14="http://schemas.microsoft.com/office/powerpoint/2010/main" val="3299502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8B9A8-4982-4D1A-3A71-5FBE2C048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02D04-937D-0F42-76D1-67B03DB7FB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B084E-4600-EBD8-7DB2-934BA0E4BF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70E513-3AF7-CF27-D626-3FE2149F4669}"/>
              </a:ext>
            </a:extLst>
          </p:cNvPr>
          <p:cNvSpPr>
            <a:spLocks noGrp="1"/>
          </p:cNvSpPr>
          <p:nvPr>
            <p:ph type="sldNum" sz="quarter" idx="5"/>
          </p:nvPr>
        </p:nvSpPr>
        <p:spPr/>
        <p:txBody>
          <a:bodyPr/>
          <a:lstStyle/>
          <a:p>
            <a:fld id="{1392A098-A3EF-4C71-A511-9338F2AC8A9A}" type="slidenum">
              <a:rPr lang="en-GB" smtClean="0"/>
              <a:t>34</a:t>
            </a:fld>
            <a:endParaRPr lang="en-GB"/>
          </a:p>
        </p:txBody>
      </p:sp>
    </p:spTree>
    <p:extLst>
      <p:ext uri="{BB962C8B-B14F-4D97-AF65-F5344CB8AC3E}">
        <p14:creationId xmlns:p14="http://schemas.microsoft.com/office/powerpoint/2010/main" val="3539253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CC92D-F9CE-120C-5BF5-228425F46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878E0-483D-F894-81FF-036ED24F4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AFFBC-1D1C-0BE2-C7BC-65AD7458498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6B8D64-2766-1603-B77C-BC55CD75FB7A}"/>
              </a:ext>
            </a:extLst>
          </p:cNvPr>
          <p:cNvSpPr>
            <a:spLocks noGrp="1"/>
          </p:cNvSpPr>
          <p:nvPr>
            <p:ph type="sldNum" sz="quarter" idx="5"/>
          </p:nvPr>
        </p:nvSpPr>
        <p:spPr/>
        <p:txBody>
          <a:bodyPr/>
          <a:lstStyle/>
          <a:p>
            <a:fld id="{1392A098-A3EF-4C71-A511-9338F2AC8A9A}" type="slidenum">
              <a:rPr lang="en-GB" smtClean="0"/>
              <a:t>35</a:t>
            </a:fld>
            <a:endParaRPr lang="en-GB"/>
          </a:p>
        </p:txBody>
      </p:sp>
    </p:spTree>
    <p:extLst>
      <p:ext uri="{BB962C8B-B14F-4D97-AF65-F5344CB8AC3E}">
        <p14:creationId xmlns:p14="http://schemas.microsoft.com/office/powerpoint/2010/main" val="9485937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ED586-9BC5-1691-141F-A7201B7F7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19B887-1D79-ABAE-116A-C51482C4D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64691-FEA7-F422-1108-F95E406C4D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7D2B22-C54E-3348-038E-DBEEEA49CC3D}"/>
              </a:ext>
            </a:extLst>
          </p:cNvPr>
          <p:cNvSpPr>
            <a:spLocks noGrp="1"/>
          </p:cNvSpPr>
          <p:nvPr>
            <p:ph type="sldNum" sz="quarter" idx="5"/>
          </p:nvPr>
        </p:nvSpPr>
        <p:spPr/>
        <p:txBody>
          <a:bodyPr/>
          <a:lstStyle/>
          <a:p>
            <a:fld id="{1392A098-A3EF-4C71-A511-9338F2AC8A9A}" type="slidenum">
              <a:rPr lang="en-GB" smtClean="0"/>
              <a:t>36</a:t>
            </a:fld>
            <a:endParaRPr lang="en-GB"/>
          </a:p>
        </p:txBody>
      </p:sp>
    </p:spTree>
    <p:extLst>
      <p:ext uri="{BB962C8B-B14F-4D97-AF65-F5344CB8AC3E}">
        <p14:creationId xmlns:p14="http://schemas.microsoft.com/office/powerpoint/2010/main" val="41743811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03FC5-18DA-3374-5F1E-84F5BF672C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81AF2F-D06C-E6E6-3B0E-6E4C54FD0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663F1-A401-3806-A509-9409CC1E28F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68B5FF-B873-ACA0-7DDB-F37DF7EA778C}"/>
              </a:ext>
            </a:extLst>
          </p:cNvPr>
          <p:cNvSpPr>
            <a:spLocks noGrp="1"/>
          </p:cNvSpPr>
          <p:nvPr>
            <p:ph type="sldNum" sz="quarter" idx="5"/>
          </p:nvPr>
        </p:nvSpPr>
        <p:spPr/>
        <p:txBody>
          <a:bodyPr/>
          <a:lstStyle/>
          <a:p>
            <a:fld id="{1392A098-A3EF-4C71-A511-9338F2AC8A9A}" type="slidenum">
              <a:rPr lang="en-GB" smtClean="0"/>
              <a:t>37</a:t>
            </a:fld>
            <a:endParaRPr lang="en-GB"/>
          </a:p>
        </p:txBody>
      </p:sp>
    </p:spTree>
    <p:extLst>
      <p:ext uri="{BB962C8B-B14F-4D97-AF65-F5344CB8AC3E}">
        <p14:creationId xmlns:p14="http://schemas.microsoft.com/office/powerpoint/2010/main" val="28168826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901DA-5028-70AC-DC0A-983F469EF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657989-7CA0-04B7-880B-3211D83FF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D2E2C0-AA1C-912C-D200-14721B34B2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297B0B-9E5C-A79E-F619-7C983940B70A}"/>
              </a:ext>
            </a:extLst>
          </p:cNvPr>
          <p:cNvSpPr>
            <a:spLocks noGrp="1"/>
          </p:cNvSpPr>
          <p:nvPr>
            <p:ph type="sldNum" sz="quarter" idx="5"/>
          </p:nvPr>
        </p:nvSpPr>
        <p:spPr/>
        <p:txBody>
          <a:bodyPr/>
          <a:lstStyle/>
          <a:p>
            <a:fld id="{1392A098-A3EF-4C71-A511-9338F2AC8A9A}" type="slidenum">
              <a:rPr lang="en-GB" smtClean="0"/>
              <a:t>38</a:t>
            </a:fld>
            <a:endParaRPr lang="en-GB"/>
          </a:p>
        </p:txBody>
      </p:sp>
    </p:spTree>
    <p:extLst>
      <p:ext uri="{BB962C8B-B14F-4D97-AF65-F5344CB8AC3E}">
        <p14:creationId xmlns:p14="http://schemas.microsoft.com/office/powerpoint/2010/main" val="36432210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AFCED-0833-BF7B-CECF-EAB5F29B0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3A2FE-522F-D4CE-709A-9A43013E7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D9133-F5C0-8736-1DFC-6422FC5814B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4780D2-4FBB-4D6F-38AF-BBD069A3C6A1}"/>
              </a:ext>
            </a:extLst>
          </p:cNvPr>
          <p:cNvSpPr>
            <a:spLocks noGrp="1"/>
          </p:cNvSpPr>
          <p:nvPr>
            <p:ph type="sldNum" sz="quarter" idx="5"/>
          </p:nvPr>
        </p:nvSpPr>
        <p:spPr/>
        <p:txBody>
          <a:bodyPr/>
          <a:lstStyle/>
          <a:p>
            <a:fld id="{1392A098-A3EF-4C71-A511-9338F2AC8A9A}" type="slidenum">
              <a:rPr lang="en-GB" smtClean="0"/>
              <a:t>39</a:t>
            </a:fld>
            <a:endParaRPr lang="en-GB"/>
          </a:p>
        </p:txBody>
      </p:sp>
    </p:spTree>
    <p:extLst>
      <p:ext uri="{BB962C8B-B14F-4D97-AF65-F5344CB8AC3E}">
        <p14:creationId xmlns:p14="http://schemas.microsoft.com/office/powerpoint/2010/main" val="3047368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EE5C5-E7F0-D4AB-8628-E47B42D09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3050C-ABD5-9C0B-8C8B-4CA407EFF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08794-ED94-8C5B-09AF-9EDF7A22A2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1CDBEC-9AE0-9B75-5615-D8685C0FE55B}"/>
              </a:ext>
            </a:extLst>
          </p:cNvPr>
          <p:cNvSpPr>
            <a:spLocks noGrp="1"/>
          </p:cNvSpPr>
          <p:nvPr>
            <p:ph type="sldNum" sz="quarter" idx="5"/>
          </p:nvPr>
        </p:nvSpPr>
        <p:spPr/>
        <p:txBody>
          <a:bodyPr/>
          <a:lstStyle/>
          <a:p>
            <a:fld id="{1392A098-A3EF-4C71-A511-9338F2AC8A9A}" type="slidenum">
              <a:rPr lang="en-GB" smtClean="0"/>
              <a:t>4</a:t>
            </a:fld>
            <a:endParaRPr lang="en-GB"/>
          </a:p>
        </p:txBody>
      </p:sp>
    </p:spTree>
    <p:extLst>
      <p:ext uri="{BB962C8B-B14F-4D97-AF65-F5344CB8AC3E}">
        <p14:creationId xmlns:p14="http://schemas.microsoft.com/office/powerpoint/2010/main" val="12387529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0A233-86E0-10D3-F4D0-2EFD66BF5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9CCE8-7AEE-8073-A4A3-F3BB72859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1EE22-1C4D-B66E-8248-5A204919F1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7C325C-694B-9C21-8D04-896452529BEA}"/>
              </a:ext>
            </a:extLst>
          </p:cNvPr>
          <p:cNvSpPr>
            <a:spLocks noGrp="1"/>
          </p:cNvSpPr>
          <p:nvPr>
            <p:ph type="sldNum" sz="quarter" idx="5"/>
          </p:nvPr>
        </p:nvSpPr>
        <p:spPr/>
        <p:txBody>
          <a:bodyPr/>
          <a:lstStyle/>
          <a:p>
            <a:fld id="{1392A098-A3EF-4C71-A511-9338F2AC8A9A}" type="slidenum">
              <a:rPr lang="en-GB" smtClean="0"/>
              <a:t>40</a:t>
            </a:fld>
            <a:endParaRPr lang="en-GB"/>
          </a:p>
        </p:txBody>
      </p:sp>
    </p:spTree>
    <p:extLst>
      <p:ext uri="{BB962C8B-B14F-4D97-AF65-F5344CB8AC3E}">
        <p14:creationId xmlns:p14="http://schemas.microsoft.com/office/powerpoint/2010/main" val="14051616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56316-29AA-DE1B-6052-D577778AC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5B151-5998-8A51-D8F7-12ECB1211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81C77-379D-DAC1-7990-6728A5989C0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890CBB-5B9A-8F47-1FB3-67DE6A410EF7}"/>
              </a:ext>
            </a:extLst>
          </p:cNvPr>
          <p:cNvSpPr>
            <a:spLocks noGrp="1"/>
          </p:cNvSpPr>
          <p:nvPr>
            <p:ph type="sldNum" sz="quarter" idx="5"/>
          </p:nvPr>
        </p:nvSpPr>
        <p:spPr/>
        <p:txBody>
          <a:bodyPr/>
          <a:lstStyle/>
          <a:p>
            <a:fld id="{1392A098-A3EF-4C71-A511-9338F2AC8A9A}" type="slidenum">
              <a:rPr lang="en-GB" smtClean="0"/>
              <a:t>41</a:t>
            </a:fld>
            <a:endParaRPr lang="en-GB"/>
          </a:p>
        </p:txBody>
      </p:sp>
    </p:spTree>
    <p:extLst>
      <p:ext uri="{BB962C8B-B14F-4D97-AF65-F5344CB8AC3E}">
        <p14:creationId xmlns:p14="http://schemas.microsoft.com/office/powerpoint/2010/main" val="31753874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74F6-DA36-EAF0-52E1-127026802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CD973-0751-606F-E2C5-1D3328DBE4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F4B0D-F1F1-39C1-C5AE-143F1EA30D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E96987-1386-E453-8759-704FF0245AEE}"/>
              </a:ext>
            </a:extLst>
          </p:cNvPr>
          <p:cNvSpPr>
            <a:spLocks noGrp="1"/>
          </p:cNvSpPr>
          <p:nvPr>
            <p:ph type="sldNum" sz="quarter" idx="5"/>
          </p:nvPr>
        </p:nvSpPr>
        <p:spPr/>
        <p:txBody>
          <a:bodyPr/>
          <a:lstStyle/>
          <a:p>
            <a:fld id="{1392A098-A3EF-4C71-A511-9338F2AC8A9A}" type="slidenum">
              <a:rPr lang="en-GB" smtClean="0"/>
              <a:t>42</a:t>
            </a:fld>
            <a:endParaRPr lang="en-GB"/>
          </a:p>
        </p:txBody>
      </p:sp>
    </p:spTree>
    <p:extLst>
      <p:ext uri="{BB962C8B-B14F-4D97-AF65-F5344CB8AC3E}">
        <p14:creationId xmlns:p14="http://schemas.microsoft.com/office/powerpoint/2010/main" val="34051364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97F64-1B9D-4923-8EF1-1285855CA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74F73-46BD-0DAA-B32C-16B81689B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247FB3-5194-7E0D-21A4-F991E0081C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931BEB-EF3C-CA04-F75D-003ABDE16C8F}"/>
              </a:ext>
            </a:extLst>
          </p:cNvPr>
          <p:cNvSpPr>
            <a:spLocks noGrp="1"/>
          </p:cNvSpPr>
          <p:nvPr>
            <p:ph type="sldNum" sz="quarter" idx="5"/>
          </p:nvPr>
        </p:nvSpPr>
        <p:spPr/>
        <p:txBody>
          <a:bodyPr/>
          <a:lstStyle/>
          <a:p>
            <a:fld id="{1392A098-A3EF-4C71-A511-9338F2AC8A9A}" type="slidenum">
              <a:rPr lang="en-GB" smtClean="0"/>
              <a:t>43</a:t>
            </a:fld>
            <a:endParaRPr lang="en-GB"/>
          </a:p>
        </p:txBody>
      </p:sp>
    </p:spTree>
    <p:extLst>
      <p:ext uri="{BB962C8B-B14F-4D97-AF65-F5344CB8AC3E}">
        <p14:creationId xmlns:p14="http://schemas.microsoft.com/office/powerpoint/2010/main" val="1692171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1B2D4-F876-67B1-9F33-CD0506C17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ED001-35DE-262B-6DAF-4D5471E59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9757C-B9C3-7CD9-52B1-2FE1CDC32B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CBE7CE5-5A6C-ECAD-48D4-DD76DD8031E6}"/>
              </a:ext>
            </a:extLst>
          </p:cNvPr>
          <p:cNvSpPr>
            <a:spLocks noGrp="1"/>
          </p:cNvSpPr>
          <p:nvPr>
            <p:ph type="sldNum" sz="quarter" idx="5"/>
          </p:nvPr>
        </p:nvSpPr>
        <p:spPr/>
        <p:txBody>
          <a:bodyPr/>
          <a:lstStyle/>
          <a:p>
            <a:fld id="{1392A098-A3EF-4C71-A511-9338F2AC8A9A}" type="slidenum">
              <a:rPr lang="en-GB" smtClean="0"/>
              <a:t>44</a:t>
            </a:fld>
            <a:endParaRPr lang="en-GB"/>
          </a:p>
        </p:txBody>
      </p:sp>
    </p:spTree>
    <p:extLst>
      <p:ext uri="{BB962C8B-B14F-4D97-AF65-F5344CB8AC3E}">
        <p14:creationId xmlns:p14="http://schemas.microsoft.com/office/powerpoint/2010/main" val="806020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B16D-7572-0F1C-330B-D2328F1B3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CF370-D8DB-551C-0F16-5DA47B5DF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E55AD-7E9C-01CF-B13E-E47858E64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12C5C9-A783-3AA0-585F-CDF6FE18597A}"/>
              </a:ext>
            </a:extLst>
          </p:cNvPr>
          <p:cNvSpPr>
            <a:spLocks noGrp="1"/>
          </p:cNvSpPr>
          <p:nvPr>
            <p:ph type="sldNum" sz="quarter" idx="5"/>
          </p:nvPr>
        </p:nvSpPr>
        <p:spPr/>
        <p:txBody>
          <a:bodyPr/>
          <a:lstStyle/>
          <a:p>
            <a:fld id="{1392A098-A3EF-4C71-A511-9338F2AC8A9A}" type="slidenum">
              <a:rPr lang="en-GB" smtClean="0"/>
              <a:t>45</a:t>
            </a:fld>
            <a:endParaRPr lang="en-GB"/>
          </a:p>
        </p:txBody>
      </p:sp>
    </p:spTree>
    <p:extLst>
      <p:ext uri="{BB962C8B-B14F-4D97-AF65-F5344CB8AC3E}">
        <p14:creationId xmlns:p14="http://schemas.microsoft.com/office/powerpoint/2010/main" val="39609020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05BE-7987-F913-3EA1-08EE610520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A2091-A6A5-A698-B806-37A855A92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40A41-4DFD-CE88-6112-54A5C01C91F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FFBA819-7050-72D0-0FC7-8B4D8FC2B06D}"/>
              </a:ext>
            </a:extLst>
          </p:cNvPr>
          <p:cNvSpPr>
            <a:spLocks noGrp="1"/>
          </p:cNvSpPr>
          <p:nvPr>
            <p:ph type="sldNum" sz="quarter" idx="5"/>
          </p:nvPr>
        </p:nvSpPr>
        <p:spPr/>
        <p:txBody>
          <a:bodyPr/>
          <a:lstStyle/>
          <a:p>
            <a:fld id="{1392A098-A3EF-4C71-A511-9338F2AC8A9A}" type="slidenum">
              <a:rPr lang="en-GB" smtClean="0"/>
              <a:t>46</a:t>
            </a:fld>
            <a:endParaRPr lang="en-GB"/>
          </a:p>
        </p:txBody>
      </p:sp>
    </p:spTree>
    <p:extLst>
      <p:ext uri="{BB962C8B-B14F-4D97-AF65-F5344CB8AC3E}">
        <p14:creationId xmlns:p14="http://schemas.microsoft.com/office/powerpoint/2010/main" val="6744437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E2097-C382-0387-2533-AAA31D41A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EAA59-3ED3-0916-7968-8AF77A820A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C00D7-6212-A71C-89AA-A9E7222C865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215B72-99CB-CA76-2A61-672CD18C0757}"/>
              </a:ext>
            </a:extLst>
          </p:cNvPr>
          <p:cNvSpPr>
            <a:spLocks noGrp="1"/>
          </p:cNvSpPr>
          <p:nvPr>
            <p:ph type="sldNum" sz="quarter" idx="5"/>
          </p:nvPr>
        </p:nvSpPr>
        <p:spPr/>
        <p:txBody>
          <a:bodyPr/>
          <a:lstStyle/>
          <a:p>
            <a:fld id="{1392A098-A3EF-4C71-A511-9338F2AC8A9A}" type="slidenum">
              <a:rPr lang="en-GB" smtClean="0"/>
              <a:t>47</a:t>
            </a:fld>
            <a:endParaRPr lang="en-GB"/>
          </a:p>
        </p:txBody>
      </p:sp>
    </p:spTree>
    <p:extLst>
      <p:ext uri="{BB962C8B-B14F-4D97-AF65-F5344CB8AC3E}">
        <p14:creationId xmlns:p14="http://schemas.microsoft.com/office/powerpoint/2010/main" val="40739190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B9C70-6AE4-9DBE-79FD-703C1F832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3385E-4BA1-655D-CC88-6640DE964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BBBB3-9908-D59A-D8B3-A02EE4FF47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199B132-5BD0-61CE-224B-5F44DD9019BB}"/>
              </a:ext>
            </a:extLst>
          </p:cNvPr>
          <p:cNvSpPr>
            <a:spLocks noGrp="1"/>
          </p:cNvSpPr>
          <p:nvPr>
            <p:ph type="sldNum" sz="quarter" idx="5"/>
          </p:nvPr>
        </p:nvSpPr>
        <p:spPr/>
        <p:txBody>
          <a:bodyPr/>
          <a:lstStyle/>
          <a:p>
            <a:fld id="{1392A098-A3EF-4C71-A511-9338F2AC8A9A}" type="slidenum">
              <a:rPr lang="en-GB" smtClean="0"/>
              <a:t>48</a:t>
            </a:fld>
            <a:endParaRPr lang="en-GB"/>
          </a:p>
        </p:txBody>
      </p:sp>
    </p:spTree>
    <p:extLst>
      <p:ext uri="{BB962C8B-B14F-4D97-AF65-F5344CB8AC3E}">
        <p14:creationId xmlns:p14="http://schemas.microsoft.com/office/powerpoint/2010/main" val="38208609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584AE-D151-DD27-EAA2-91AB9B7D1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AD59F-62A3-239D-6A6D-F393A552B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F45550-4FFC-338B-2AF2-80839992C5F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4C83623-F6A8-9B06-9C64-CD5500947E3B}"/>
              </a:ext>
            </a:extLst>
          </p:cNvPr>
          <p:cNvSpPr>
            <a:spLocks noGrp="1"/>
          </p:cNvSpPr>
          <p:nvPr>
            <p:ph type="sldNum" sz="quarter" idx="5"/>
          </p:nvPr>
        </p:nvSpPr>
        <p:spPr/>
        <p:txBody>
          <a:bodyPr/>
          <a:lstStyle/>
          <a:p>
            <a:fld id="{1392A098-A3EF-4C71-A511-9338F2AC8A9A}" type="slidenum">
              <a:rPr lang="en-GB" smtClean="0"/>
              <a:t>49</a:t>
            </a:fld>
            <a:endParaRPr lang="en-GB"/>
          </a:p>
        </p:txBody>
      </p:sp>
    </p:spTree>
    <p:extLst>
      <p:ext uri="{BB962C8B-B14F-4D97-AF65-F5344CB8AC3E}">
        <p14:creationId xmlns:p14="http://schemas.microsoft.com/office/powerpoint/2010/main" val="3236174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98AFA-C319-FDC0-89CD-9880380AF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87A5C-688A-86F4-CFF1-583F8AF00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E23B1-9135-BFBD-9464-1975688571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857AF6C-DDFA-52BB-03C6-B3329487DCD1}"/>
              </a:ext>
            </a:extLst>
          </p:cNvPr>
          <p:cNvSpPr>
            <a:spLocks noGrp="1"/>
          </p:cNvSpPr>
          <p:nvPr>
            <p:ph type="sldNum" sz="quarter" idx="5"/>
          </p:nvPr>
        </p:nvSpPr>
        <p:spPr/>
        <p:txBody>
          <a:bodyPr/>
          <a:lstStyle/>
          <a:p>
            <a:fld id="{1392A098-A3EF-4C71-A511-9338F2AC8A9A}" type="slidenum">
              <a:rPr lang="en-GB" smtClean="0"/>
              <a:t>5</a:t>
            </a:fld>
            <a:endParaRPr lang="en-GB"/>
          </a:p>
        </p:txBody>
      </p:sp>
    </p:spTree>
    <p:extLst>
      <p:ext uri="{BB962C8B-B14F-4D97-AF65-F5344CB8AC3E}">
        <p14:creationId xmlns:p14="http://schemas.microsoft.com/office/powerpoint/2010/main" val="2256063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A8283-2E68-A397-FA3D-7A9305C6E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FE2A1-BEA2-B4AA-D1D8-588A99041A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05C0B4-E83C-08F7-8BA2-D65BF5E7F2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B7AA8F-0906-831D-A2C8-08EFE035DDBF}"/>
              </a:ext>
            </a:extLst>
          </p:cNvPr>
          <p:cNvSpPr>
            <a:spLocks noGrp="1"/>
          </p:cNvSpPr>
          <p:nvPr>
            <p:ph type="sldNum" sz="quarter" idx="5"/>
          </p:nvPr>
        </p:nvSpPr>
        <p:spPr/>
        <p:txBody>
          <a:bodyPr/>
          <a:lstStyle/>
          <a:p>
            <a:fld id="{1392A098-A3EF-4C71-A511-9338F2AC8A9A}" type="slidenum">
              <a:rPr lang="en-GB" smtClean="0"/>
              <a:t>50</a:t>
            </a:fld>
            <a:endParaRPr lang="en-GB"/>
          </a:p>
        </p:txBody>
      </p:sp>
    </p:spTree>
    <p:extLst>
      <p:ext uri="{BB962C8B-B14F-4D97-AF65-F5344CB8AC3E}">
        <p14:creationId xmlns:p14="http://schemas.microsoft.com/office/powerpoint/2010/main" val="10239105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4B495-2829-9C39-8955-87A9F2D459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663D6-E030-7A93-A5FF-FF3F73D14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A865A-3EB6-395D-2789-E5BB027B1E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E4CA59-E1AF-1782-B0B6-01B8C8BA6498}"/>
              </a:ext>
            </a:extLst>
          </p:cNvPr>
          <p:cNvSpPr>
            <a:spLocks noGrp="1"/>
          </p:cNvSpPr>
          <p:nvPr>
            <p:ph type="sldNum" sz="quarter" idx="5"/>
          </p:nvPr>
        </p:nvSpPr>
        <p:spPr/>
        <p:txBody>
          <a:bodyPr/>
          <a:lstStyle/>
          <a:p>
            <a:fld id="{1392A098-A3EF-4C71-A511-9338F2AC8A9A}" type="slidenum">
              <a:rPr lang="en-GB" smtClean="0"/>
              <a:t>51</a:t>
            </a:fld>
            <a:endParaRPr lang="en-GB"/>
          </a:p>
        </p:txBody>
      </p:sp>
    </p:spTree>
    <p:extLst>
      <p:ext uri="{BB962C8B-B14F-4D97-AF65-F5344CB8AC3E}">
        <p14:creationId xmlns:p14="http://schemas.microsoft.com/office/powerpoint/2010/main" val="8174348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02A8-9020-C94B-D483-427504B4A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B477C-8DC2-29BF-A80C-C091BDBB3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818C4-CCF8-5588-5E39-14C84A41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E2A01B-6B77-BBD9-C8E6-2AA375122A39}"/>
              </a:ext>
            </a:extLst>
          </p:cNvPr>
          <p:cNvSpPr>
            <a:spLocks noGrp="1"/>
          </p:cNvSpPr>
          <p:nvPr>
            <p:ph type="sldNum" sz="quarter" idx="5"/>
          </p:nvPr>
        </p:nvSpPr>
        <p:spPr/>
        <p:txBody>
          <a:bodyPr/>
          <a:lstStyle/>
          <a:p>
            <a:fld id="{1392A098-A3EF-4C71-A511-9338F2AC8A9A}" type="slidenum">
              <a:rPr lang="en-GB" smtClean="0"/>
              <a:t>52</a:t>
            </a:fld>
            <a:endParaRPr lang="en-GB"/>
          </a:p>
        </p:txBody>
      </p:sp>
    </p:spTree>
    <p:extLst>
      <p:ext uri="{BB962C8B-B14F-4D97-AF65-F5344CB8AC3E}">
        <p14:creationId xmlns:p14="http://schemas.microsoft.com/office/powerpoint/2010/main" val="21640988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717-0194-E882-37DE-A6F10D1F5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B5A9C-E7D3-2363-7925-A7634753BE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17E3-7BBB-5BD3-D345-C0FA47C779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81AFF3-811B-9124-443E-E74ADC17E9DF}"/>
              </a:ext>
            </a:extLst>
          </p:cNvPr>
          <p:cNvSpPr>
            <a:spLocks noGrp="1"/>
          </p:cNvSpPr>
          <p:nvPr>
            <p:ph type="sldNum" sz="quarter" idx="5"/>
          </p:nvPr>
        </p:nvSpPr>
        <p:spPr/>
        <p:txBody>
          <a:bodyPr/>
          <a:lstStyle/>
          <a:p>
            <a:fld id="{1392A098-A3EF-4C71-A511-9338F2AC8A9A}" type="slidenum">
              <a:rPr lang="en-GB" smtClean="0"/>
              <a:t>53</a:t>
            </a:fld>
            <a:endParaRPr lang="en-GB"/>
          </a:p>
        </p:txBody>
      </p:sp>
    </p:spTree>
    <p:extLst>
      <p:ext uri="{BB962C8B-B14F-4D97-AF65-F5344CB8AC3E}">
        <p14:creationId xmlns:p14="http://schemas.microsoft.com/office/powerpoint/2010/main" val="41355782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EF7D6-F7CC-DDB8-D26D-8424FFE1D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ECC936-1A24-741B-6512-C3BA5CAEF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304998-1AC4-73B8-8D1E-EA02C9EDF8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721E23C-2FC9-6172-2C27-4361195FF926}"/>
              </a:ext>
            </a:extLst>
          </p:cNvPr>
          <p:cNvSpPr>
            <a:spLocks noGrp="1"/>
          </p:cNvSpPr>
          <p:nvPr>
            <p:ph type="sldNum" sz="quarter" idx="5"/>
          </p:nvPr>
        </p:nvSpPr>
        <p:spPr/>
        <p:txBody>
          <a:bodyPr/>
          <a:lstStyle/>
          <a:p>
            <a:fld id="{1392A098-A3EF-4C71-A511-9338F2AC8A9A}" type="slidenum">
              <a:rPr lang="en-GB" smtClean="0"/>
              <a:t>54</a:t>
            </a:fld>
            <a:endParaRPr lang="en-GB"/>
          </a:p>
        </p:txBody>
      </p:sp>
    </p:spTree>
    <p:extLst>
      <p:ext uri="{BB962C8B-B14F-4D97-AF65-F5344CB8AC3E}">
        <p14:creationId xmlns:p14="http://schemas.microsoft.com/office/powerpoint/2010/main" val="3026790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8F5DD-0B40-CA0F-7B00-68087AD5D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24A9A9-73E0-AB5B-7DFC-343A5A31C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1465-8E6A-C13B-EE59-7B3D10EC77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3CA5E7-9E55-3AEF-E9D2-16F7EACDACA8}"/>
              </a:ext>
            </a:extLst>
          </p:cNvPr>
          <p:cNvSpPr>
            <a:spLocks noGrp="1"/>
          </p:cNvSpPr>
          <p:nvPr>
            <p:ph type="sldNum" sz="quarter" idx="5"/>
          </p:nvPr>
        </p:nvSpPr>
        <p:spPr/>
        <p:txBody>
          <a:bodyPr/>
          <a:lstStyle/>
          <a:p>
            <a:fld id="{1392A098-A3EF-4C71-A511-9338F2AC8A9A}" type="slidenum">
              <a:rPr lang="en-GB" smtClean="0"/>
              <a:t>55</a:t>
            </a:fld>
            <a:endParaRPr lang="en-GB"/>
          </a:p>
        </p:txBody>
      </p:sp>
    </p:spTree>
    <p:extLst>
      <p:ext uri="{BB962C8B-B14F-4D97-AF65-F5344CB8AC3E}">
        <p14:creationId xmlns:p14="http://schemas.microsoft.com/office/powerpoint/2010/main" val="31442775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8125B-7A7A-E991-1BB8-7FC36D314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27FBB-DDEA-B3C4-396D-1CA627418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61C996-A844-F546-9E96-DC176BBE8CF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9625F-6218-E6A4-5DAD-197915BD6C9E}"/>
              </a:ext>
            </a:extLst>
          </p:cNvPr>
          <p:cNvSpPr>
            <a:spLocks noGrp="1"/>
          </p:cNvSpPr>
          <p:nvPr>
            <p:ph type="sldNum" sz="quarter" idx="5"/>
          </p:nvPr>
        </p:nvSpPr>
        <p:spPr/>
        <p:txBody>
          <a:bodyPr/>
          <a:lstStyle/>
          <a:p>
            <a:fld id="{1392A098-A3EF-4C71-A511-9338F2AC8A9A}" type="slidenum">
              <a:rPr lang="en-GB" smtClean="0"/>
              <a:t>56</a:t>
            </a:fld>
            <a:endParaRPr lang="en-GB"/>
          </a:p>
        </p:txBody>
      </p:sp>
    </p:spTree>
    <p:extLst>
      <p:ext uri="{BB962C8B-B14F-4D97-AF65-F5344CB8AC3E}">
        <p14:creationId xmlns:p14="http://schemas.microsoft.com/office/powerpoint/2010/main" val="27334265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A0ED9-F5E1-2B3F-1E66-F3EF89333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96E79-E5E1-B9CB-8843-8B76CEB91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4D6F1-046A-895E-2BA4-9C85009EFE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AF2874-DE84-1DB7-08BF-259EC92EDD06}"/>
              </a:ext>
            </a:extLst>
          </p:cNvPr>
          <p:cNvSpPr>
            <a:spLocks noGrp="1"/>
          </p:cNvSpPr>
          <p:nvPr>
            <p:ph type="sldNum" sz="quarter" idx="5"/>
          </p:nvPr>
        </p:nvSpPr>
        <p:spPr/>
        <p:txBody>
          <a:bodyPr/>
          <a:lstStyle/>
          <a:p>
            <a:fld id="{1392A098-A3EF-4C71-A511-9338F2AC8A9A}" type="slidenum">
              <a:rPr lang="en-GB" smtClean="0"/>
              <a:t>57</a:t>
            </a:fld>
            <a:endParaRPr lang="en-GB"/>
          </a:p>
        </p:txBody>
      </p:sp>
    </p:spTree>
    <p:extLst>
      <p:ext uri="{BB962C8B-B14F-4D97-AF65-F5344CB8AC3E}">
        <p14:creationId xmlns:p14="http://schemas.microsoft.com/office/powerpoint/2010/main" val="36936688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F72A6-B68E-4858-DBDD-5A6B37EF7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5F586-3CEE-71F0-3D4D-F8A3714AD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8D08B-1E40-2E1D-0643-94000DDFBB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AB8582-CD9E-04E2-3C0D-1E4CC4A0A253}"/>
              </a:ext>
            </a:extLst>
          </p:cNvPr>
          <p:cNvSpPr>
            <a:spLocks noGrp="1"/>
          </p:cNvSpPr>
          <p:nvPr>
            <p:ph type="sldNum" sz="quarter" idx="5"/>
          </p:nvPr>
        </p:nvSpPr>
        <p:spPr/>
        <p:txBody>
          <a:bodyPr/>
          <a:lstStyle/>
          <a:p>
            <a:fld id="{1392A098-A3EF-4C71-A511-9338F2AC8A9A}" type="slidenum">
              <a:rPr lang="en-GB" smtClean="0"/>
              <a:t>58</a:t>
            </a:fld>
            <a:endParaRPr lang="en-GB"/>
          </a:p>
        </p:txBody>
      </p:sp>
    </p:spTree>
    <p:extLst>
      <p:ext uri="{BB962C8B-B14F-4D97-AF65-F5344CB8AC3E}">
        <p14:creationId xmlns:p14="http://schemas.microsoft.com/office/powerpoint/2010/main" val="5095159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A090B-029E-EBD2-8089-9016B2C54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1F109-7887-AC4B-3F77-ACE95E784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48A91-2D2A-F5AB-0126-C993986AF0B0}"/>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0622841F-2013-744C-90B0-FD39E3AE83DB}"/>
              </a:ext>
            </a:extLst>
          </p:cNvPr>
          <p:cNvSpPr>
            <a:spLocks noGrp="1"/>
          </p:cNvSpPr>
          <p:nvPr>
            <p:ph type="sldNum" sz="quarter" idx="5"/>
          </p:nvPr>
        </p:nvSpPr>
        <p:spPr/>
        <p:txBody>
          <a:bodyPr/>
          <a:lstStyle/>
          <a:p>
            <a:fld id="{FC53B1E3-7CD6-4EBE-9963-AAE1DDE9DE26}" type="slidenum">
              <a:rPr lang="en-GB" smtClean="0"/>
              <a:t>59</a:t>
            </a:fld>
            <a:endParaRPr lang="en-GB"/>
          </a:p>
        </p:txBody>
      </p:sp>
    </p:spTree>
    <p:extLst>
      <p:ext uri="{BB962C8B-B14F-4D97-AF65-F5344CB8AC3E}">
        <p14:creationId xmlns:p14="http://schemas.microsoft.com/office/powerpoint/2010/main" val="2691361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E59CC-119F-50D9-8CDF-3F36AD9E3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4E297-9A48-B6AF-46ED-E97E66260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A134F-B6CC-9F1B-E873-E2B7C73916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DF2135-1711-1B79-237E-FFE3E1F7F051}"/>
              </a:ext>
            </a:extLst>
          </p:cNvPr>
          <p:cNvSpPr>
            <a:spLocks noGrp="1"/>
          </p:cNvSpPr>
          <p:nvPr>
            <p:ph type="sldNum" sz="quarter" idx="5"/>
          </p:nvPr>
        </p:nvSpPr>
        <p:spPr/>
        <p:txBody>
          <a:bodyPr/>
          <a:lstStyle/>
          <a:p>
            <a:fld id="{1392A098-A3EF-4C71-A511-9338F2AC8A9A}" type="slidenum">
              <a:rPr lang="en-GB" smtClean="0"/>
              <a:t>6</a:t>
            </a:fld>
            <a:endParaRPr lang="en-GB"/>
          </a:p>
        </p:txBody>
      </p:sp>
    </p:spTree>
    <p:extLst>
      <p:ext uri="{BB962C8B-B14F-4D97-AF65-F5344CB8AC3E}">
        <p14:creationId xmlns:p14="http://schemas.microsoft.com/office/powerpoint/2010/main" val="1718913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1951B-5C70-9E89-94C2-D68C0F39B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F3821-4DBC-39BE-7D96-6C33A4D38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05990-B3F2-597E-C95F-B4E4646F8406}"/>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24F40623-B38D-9DB4-0542-21B5BFDDF359}"/>
              </a:ext>
            </a:extLst>
          </p:cNvPr>
          <p:cNvSpPr>
            <a:spLocks noGrp="1"/>
          </p:cNvSpPr>
          <p:nvPr>
            <p:ph type="sldNum" sz="quarter" idx="5"/>
          </p:nvPr>
        </p:nvSpPr>
        <p:spPr/>
        <p:txBody>
          <a:bodyPr/>
          <a:lstStyle/>
          <a:p>
            <a:fld id="{FC53B1E3-7CD6-4EBE-9963-AAE1DDE9DE26}" type="slidenum">
              <a:rPr lang="en-GB" smtClean="0"/>
              <a:t>60</a:t>
            </a:fld>
            <a:endParaRPr lang="en-GB"/>
          </a:p>
        </p:txBody>
      </p:sp>
    </p:spTree>
    <p:extLst>
      <p:ext uri="{BB962C8B-B14F-4D97-AF65-F5344CB8AC3E}">
        <p14:creationId xmlns:p14="http://schemas.microsoft.com/office/powerpoint/2010/main" val="39909005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8858C-F447-30A5-3A36-DDBDADE3D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A9298-68DE-01F5-7FF7-1733613CDF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9BF14-5360-822F-FA60-E5F26B83776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73D950-A05F-0F6A-9F97-E93C4C159BDF}"/>
              </a:ext>
            </a:extLst>
          </p:cNvPr>
          <p:cNvSpPr>
            <a:spLocks noGrp="1"/>
          </p:cNvSpPr>
          <p:nvPr>
            <p:ph type="sldNum" sz="quarter" idx="5"/>
          </p:nvPr>
        </p:nvSpPr>
        <p:spPr/>
        <p:txBody>
          <a:bodyPr/>
          <a:lstStyle/>
          <a:p>
            <a:fld id="{1392A098-A3EF-4C71-A511-9338F2AC8A9A}" type="slidenum">
              <a:rPr lang="en-GB" smtClean="0"/>
              <a:t>61</a:t>
            </a:fld>
            <a:endParaRPr lang="en-GB"/>
          </a:p>
        </p:txBody>
      </p:sp>
    </p:spTree>
    <p:extLst>
      <p:ext uri="{BB962C8B-B14F-4D97-AF65-F5344CB8AC3E}">
        <p14:creationId xmlns:p14="http://schemas.microsoft.com/office/powerpoint/2010/main" val="3182218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85014-FCD3-7091-D9A4-3170E7653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B8545-F427-C8C8-24FC-07B718690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D51AAF-B7CA-2967-ED48-B4A5C6B321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ABFCE6-6539-CFEC-6802-45C8FB7D484C}"/>
              </a:ext>
            </a:extLst>
          </p:cNvPr>
          <p:cNvSpPr>
            <a:spLocks noGrp="1"/>
          </p:cNvSpPr>
          <p:nvPr>
            <p:ph type="sldNum" sz="quarter" idx="5"/>
          </p:nvPr>
        </p:nvSpPr>
        <p:spPr/>
        <p:txBody>
          <a:bodyPr/>
          <a:lstStyle/>
          <a:p>
            <a:fld id="{1392A098-A3EF-4C71-A511-9338F2AC8A9A}" type="slidenum">
              <a:rPr lang="en-GB" smtClean="0"/>
              <a:t>62</a:t>
            </a:fld>
            <a:endParaRPr lang="en-GB"/>
          </a:p>
        </p:txBody>
      </p:sp>
    </p:spTree>
    <p:extLst>
      <p:ext uri="{BB962C8B-B14F-4D97-AF65-F5344CB8AC3E}">
        <p14:creationId xmlns:p14="http://schemas.microsoft.com/office/powerpoint/2010/main" val="28164241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4FA4D-6CC4-B2C5-D2C0-AE48A0F8C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B6D12-93DC-0F9B-6D15-1CC7AB2F4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FB763-A8DF-504C-9F1D-AD7DF0C91C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D20865-841A-D003-5B9D-F1DFAEBF1032}"/>
              </a:ext>
            </a:extLst>
          </p:cNvPr>
          <p:cNvSpPr>
            <a:spLocks noGrp="1"/>
          </p:cNvSpPr>
          <p:nvPr>
            <p:ph type="sldNum" sz="quarter" idx="5"/>
          </p:nvPr>
        </p:nvSpPr>
        <p:spPr/>
        <p:txBody>
          <a:bodyPr/>
          <a:lstStyle/>
          <a:p>
            <a:fld id="{1392A098-A3EF-4C71-A511-9338F2AC8A9A}" type="slidenum">
              <a:rPr lang="en-GB" smtClean="0"/>
              <a:t>63</a:t>
            </a:fld>
            <a:endParaRPr lang="en-GB"/>
          </a:p>
        </p:txBody>
      </p:sp>
    </p:spTree>
    <p:extLst>
      <p:ext uri="{BB962C8B-B14F-4D97-AF65-F5344CB8AC3E}">
        <p14:creationId xmlns:p14="http://schemas.microsoft.com/office/powerpoint/2010/main" val="27259633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FBEC5-B482-1C4E-A205-F93CCB006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99A39A-BC32-FD1D-3E9F-23A355D31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6D619D-E4C1-F01B-0747-B443E15615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B796D1A-EA83-A3DD-5C82-5300396870FD}"/>
              </a:ext>
            </a:extLst>
          </p:cNvPr>
          <p:cNvSpPr>
            <a:spLocks noGrp="1"/>
          </p:cNvSpPr>
          <p:nvPr>
            <p:ph type="sldNum" sz="quarter" idx="5"/>
          </p:nvPr>
        </p:nvSpPr>
        <p:spPr/>
        <p:txBody>
          <a:bodyPr/>
          <a:lstStyle/>
          <a:p>
            <a:fld id="{1392A098-A3EF-4C71-A511-9338F2AC8A9A}" type="slidenum">
              <a:rPr lang="en-GB" smtClean="0"/>
              <a:t>64</a:t>
            </a:fld>
            <a:endParaRPr lang="en-GB"/>
          </a:p>
        </p:txBody>
      </p:sp>
    </p:spTree>
    <p:extLst>
      <p:ext uri="{BB962C8B-B14F-4D97-AF65-F5344CB8AC3E}">
        <p14:creationId xmlns:p14="http://schemas.microsoft.com/office/powerpoint/2010/main" val="15372133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B37B-10AE-757D-6B65-D8AF0F911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40838-74F6-5B8E-07DC-A51EE160E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2CBA9D-82D7-2D9C-ECAA-F5D61F533CE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9C3086-9625-1881-A2B6-8CDCDA4DB6DF}"/>
              </a:ext>
            </a:extLst>
          </p:cNvPr>
          <p:cNvSpPr>
            <a:spLocks noGrp="1"/>
          </p:cNvSpPr>
          <p:nvPr>
            <p:ph type="sldNum" sz="quarter" idx="5"/>
          </p:nvPr>
        </p:nvSpPr>
        <p:spPr/>
        <p:txBody>
          <a:bodyPr/>
          <a:lstStyle/>
          <a:p>
            <a:fld id="{1392A098-A3EF-4C71-A511-9338F2AC8A9A}" type="slidenum">
              <a:rPr lang="en-GB" smtClean="0"/>
              <a:t>65</a:t>
            </a:fld>
            <a:endParaRPr lang="en-GB"/>
          </a:p>
        </p:txBody>
      </p:sp>
    </p:spTree>
    <p:extLst>
      <p:ext uri="{BB962C8B-B14F-4D97-AF65-F5344CB8AC3E}">
        <p14:creationId xmlns:p14="http://schemas.microsoft.com/office/powerpoint/2010/main" val="33297592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23286-01E5-17E2-F8D2-068D83D84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8444E-8CD2-D548-446E-52BE73D1B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92AAB-DF56-9B9C-57BD-D586EF7CCCA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51163C-26BB-17B9-12BF-D99A6B86E4A5}"/>
              </a:ext>
            </a:extLst>
          </p:cNvPr>
          <p:cNvSpPr>
            <a:spLocks noGrp="1"/>
          </p:cNvSpPr>
          <p:nvPr>
            <p:ph type="sldNum" sz="quarter" idx="5"/>
          </p:nvPr>
        </p:nvSpPr>
        <p:spPr/>
        <p:txBody>
          <a:bodyPr/>
          <a:lstStyle/>
          <a:p>
            <a:fld id="{1392A098-A3EF-4C71-A511-9338F2AC8A9A}" type="slidenum">
              <a:rPr lang="en-GB" smtClean="0"/>
              <a:t>66</a:t>
            </a:fld>
            <a:endParaRPr lang="en-GB"/>
          </a:p>
        </p:txBody>
      </p:sp>
    </p:spTree>
    <p:extLst>
      <p:ext uri="{BB962C8B-B14F-4D97-AF65-F5344CB8AC3E}">
        <p14:creationId xmlns:p14="http://schemas.microsoft.com/office/powerpoint/2010/main" val="29296842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245E4-676F-09C6-1DC3-7D7A10ED7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836D6-A3D3-639B-5F58-298C90E21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EDF6A-B740-DE3A-39B3-2831185E3589}"/>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AE12153A-B9A0-0C31-3B88-CD605CB25C4A}"/>
              </a:ext>
            </a:extLst>
          </p:cNvPr>
          <p:cNvSpPr>
            <a:spLocks noGrp="1"/>
          </p:cNvSpPr>
          <p:nvPr>
            <p:ph type="sldNum" sz="quarter" idx="5"/>
          </p:nvPr>
        </p:nvSpPr>
        <p:spPr/>
        <p:txBody>
          <a:bodyPr/>
          <a:lstStyle/>
          <a:p>
            <a:fld id="{FC53B1E3-7CD6-4EBE-9963-AAE1DDE9DE26}" type="slidenum">
              <a:rPr lang="en-GB" smtClean="0"/>
              <a:t>67</a:t>
            </a:fld>
            <a:endParaRPr lang="en-GB"/>
          </a:p>
        </p:txBody>
      </p:sp>
    </p:spTree>
    <p:extLst>
      <p:ext uri="{BB962C8B-B14F-4D97-AF65-F5344CB8AC3E}">
        <p14:creationId xmlns:p14="http://schemas.microsoft.com/office/powerpoint/2010/main" val="14442770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76A56-ED3E-9128-342E-3C6E2A56D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CC918-8C92-DFCC-8547-074AD66656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DFD69-988F-A544-735F-B31A495E6CBF}"/>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5FF2E67A-2A31-7278-4E36-4666BB819679}"/>
              </a:ext>
            </a:extLst>
          </p:cNvPr>
          <p:cNvSpPr>
            <a:spLocks noGrp="1"/>
          </p:cNvSpPr>
          <p:nvPr>
            <p:ph type="sldNum" sz="quarter" idx="5"/>
          </p:nvPr>
        </p:nvSpPr>
        <p:spPr/>
        <p:txBody>
          <a:bodyPr/>
          <a:lstStyle/>
          <a:p>
            <a:fld id="{FC53B1E3-7CD6-4EBE-9963-AAE1DDE9DE26}" type="slidenum">
              <a:rPr lang="en-GB" smtClean="0"/>
              <a:t>68</a:t>
            </a:fld>
            <a:endParaRPr lang="en-GB"/>
          </a:p>
        </p:txBody>
      </p:sp>
    </p:spTree>
    <p:extLst>
      <p:ext uri="{BB962C8B-B14F-4D97-AF65-F5344CB8AC3E}">
        <p14:creationId xmlns:p14="http://schemas.microsoft.com/office/powerpoint/2010/main" val="9745258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8D88-74DE-D081-5297-2C2E787F2D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EA7E8-2480-3092-7EA6-E41D1DB54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86474-E661-0AA9-D707-0B7A8523A717}"/>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256F0E05-5721-A075-4B3A-62ADD972CFF2}"/>
              </a:ext>
            </a:extLst>
          </p:cNvPr>
          <p:cNvSpPr>
            <a:spLocks noGrp="1"/>
          </p:cNvSpPr>
          <p:nvPr>
            <p:ph type="sldNum" sz="quarter" idx="5"/>
          </p:nvPr>
        </p:nvSpPr>
        <p:spPr/>
        <p:txBody>
          <a:bodyPr/>
          <a:lstStyle/>
          <a:p>
            <a:fld id="{FC53B1E3-7CD6-4EBE-9963-AAE1DDE9DE26}" type="slidenum">
              <a:rPr lang="en-GB" smtClean="0"/>
              <a:t>69</a:t>
            </a:fld>
            <a:endParaRPr lang="en-GB"/>
          </a:p>
        </p:txBody>
      </p:sp>
    </p:spTree>
    <p:extLst>
      <p:ext uri="{BB962C8B-B14F-4D97-AF65-F5344CB8AC3E}">
        <p14:creationId xmlns:p14="http://schemas.microsoft.com/office/powerpoint/2010/main" val="4196192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2E9EA-037F-06F6-474D-F5D4EF812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9DCD6-2623-7048-CEF0-9C0C05BCF8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F822A4-F581-0293-EA84-CABC8117EDE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ED7F348-B7A6-F3B8-8E5C-75F1BDC69185}"/>
              </a:ext>
            </a:extLst>
          </p:cNvPr>
          <p:cNvSpPr>
            <a:spLocks noGrp="1"/>
          </p:cNvSpPr>
          <p:nvPr>
            <p:ph type="sldNum" sz="quarter" idx="5"/>
          </p:nvPr>
        </p:nvSpPr>
        <p:spPr/>
        <p:txBody>
          <a:bodyPr/>
          <a:lstStyle/>
          <a:p>
            <a:fld id="{1392A098-A3EF-4C71-A511-9338F2AC8A9A}" type="slidenum">
              <a:rPr lang="en-GB" smtClean="0"/>
              <a:t>7</a:t>
            </a:fld>
            <a:endParaRPr lang="en-GB"/>
          </a:p>
        </p:txBody>
      </p:sp>
    </p:spTree>
    <p:extLst>
      <p:ext uri="{BB962C8B-B14F-4D97-AF65-F5344CB8AC3E}">
        <p14:creationId xmlns:p14="http://schemas.microsoft.com/office/powerpoint/2010/main" val="38889402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201A3-9E56-E7B1-BEF9-E17AAB410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B33D-3CA9-8F7B-CD6F-ACB41C3F9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3DAA2-91BE-CEBF-808F-4DFA1AC7F53F}"/>
              </a:ext>
            </a:extLst>
          </p:cNvPr>
          <p:cNvSpPr>
            <a:spLocks noGrp="1"/>
          </p:cNvSpPr>
          <p:nvPr>
            <p:ph type="body" idx="1"/>
          </p:nvPr>
        </p:nvSpPr>
        <p:spPr/>
        <p:txBody>
          <a:bodyPr/>
          <a:lstStyle/>
          <a:p>
            <a:pPr algn="l"/>
            <a:r>
              <a:rPr lang="en-GB" sz="1900" dirty="0">
                <a:solidFill>
                  <a:srgbClr val="000000"/>
                </a:solidFill>
                <a:latin typeface="Tahoma" panose="020B0604030504040204" pitchFamily="34" charset="0"/>
              </a:rPr>
              <a:t>Welcome screen</a:t>
            </a:r>
          </a:p>
        </p:txBody>
      </p:sp>
      <p:sp>
        <p:nvSpPr>
          <p:cNvPr id="4" name="Slide Number Placeholder 3">
            <a:extLst>
              <a:ext uri="{FF2B5EF4-FFF2-40B4-BE49-F238E27FC236}">
                <a16:creationId xmlns:a16="http://schemas.microsoft.com/office/drawing/2014/main" id="{FEBD74E4-59C2-FF26-330C-932863866C05}"/>
              </a:ext>
            </a:extLst>
          </p:cNvPr>
          <p:cNvSpPr>
            <a:spLocks noGrp="1"/>
          </p:cNvSpPr>
          <p:nvPr>
            <p:ph type="sldNum" sz="quarter" idx="5"/>
          </p:nvPr>
        </p:nvSpPr>
        <p:spPr/>
        <p:txBody>
          <a:bodyPr/>
          <a:lstStyle/>
          <a:p>
            <a:fld id="{FC53B1E3-7CD6-4EBE-9963-AAE1DDE9DE26}" type="slidenum">
              <a:rPr lang="en-GB" smtClean="0"/>
              <a:t>70</a:t>
            </a:fld>
            <a:endParaRPr lang="en-GB"/>
          </a:p>
        </p:txBody>
      </p:sp>
    </p:spTree>
    <p:extLst>
      <p:ext uri="{BB962C8B-B14F-4D97-AF65-F5344CB8AC3E}">
        <p14:creationId xmlns:p14="http://schemas.microsoft.com/office/powerpoint/2010/main" val="3271501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9F773-F3F5-E464-5AB2-21FDD4584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EFF10-2BB1-1D17-FF81-C5B21374CD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1433D-8B37-6759-DECE-1DD3EA8667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C0C487-9143-C723-8604-798A3A89467C}"/>
              </a:ext>
            </a:extLst>
          </p:cNvPr>
          <p:cNvSpPr>
            <a:spLocks noGrp="1"/>
          </p:cNvSpPr>
          <p:nvPr>
            <p:ph type="sldNum" sz="quarter" idx="5"/>
          </p:nvPr>
        </p:nvSpPr>
        <p:spPr/>
        <p:txBody>
          <a:bodyPr/>
          <a:lstStyle/>
          <a:p>
            <a:fld id="{1392A098-A3EF-4C71-A511-9338F2AC8A9A}" type="slidenum">
              <a:rPr lang="en-GB" smtClean="0"/>
              <a:t>8</a:t>
            </a:fld>
            <a:endParaRPr lang="en-GB"/>
          </a:p>
        </p:txBody>
      </p:sp>
    </p:spTree>
    <p:extLst>
      <p:ext uri="{BB962C8B-B14F-4D97-AF65-F5344CB8AC3E}">
        <p14:creationId xmlns:p14="http://schemas.microsoft.com/office/powerpoint/2010/main" val="382114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7EA8-85CD-57DF-7555-4C770299A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6B18F-FA3A-5F6F-35D0-136C6CC68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5812C-9EB1-D960-0F8B-28C3AB2CE7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1A76F4-80FE-A318-C3DD-5BEA20FB7DB1}"/>
              </a:ext>
            </a:extLst>
          </p:cNvPr>
          <p:cNvSpPr>
            <a:spLocks noGrp="1"/>
          </p:cNvSpPr>
          <p:nvPr>
            <p:ph type="sldNum" sz="quarter" idx="5"/>
          </p:nvPr>
        </p:nvSpPr>
        <p:spPr/>
        <p:txBody>
          <a:bodyPr/>
          <a:lstStyle/>
          <a:p>
            <a:fld id="{1392A098-A3EF-4C71-A511-9338F2AC8A9A}" type="slidenum">
              <a:rPr lang="en-GB" smtClean="0"/>
              <a:t>9</a:t>
            </a:fld>
            <a:endParaRPr lang="en-GB"/>
          </a:p>
        </p:txBody>
      </p:sp>
    </p:spTree>
    <p:extLst>
      <p:ext uri="{BB962C8B-B14F-4D97-AF65-F5344CB8AC3E}">
        <p14:creationId xmlns:p14="http://schemas.microsoft.com/office/powerpoint/2010/main" val="1025986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47C3-552F-A92A-5BE7-49E97E9E9C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397302-6F8A-64B1-4D32-335DE62704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58D7591-379D-8009-2D93-C349E00B7ED6}"/>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44409709-F3EB-7E2E-F156-BB0214B0B8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88EE5A-8378-1896-088A-D40C5959416E}"/>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1880474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48B0D-7F3C-C4C0-5C98-42ADA8C663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01C472-6F46-AF5F-1C1E-5D0BC2F570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061202-CEEB-AF62-A50F-DECE7C1AC6D4}"/>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074C2726-EB73-7283-E433-4E4239B0B0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B82893-D79B-861B-313F-C659F9003038}"/>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367984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2110C3-DCF4-6381-8923-0784610AED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467A62-5D76-2C0C-D49A-8D4387B655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9D3D9B-0E04-32B4-6BC2-E9D98D3490FB}"/>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7523B4E1-7451-F06E-68BE-C7F1100314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551A6C-5EF4-30E4-A10E-C870AA285A9D}"/>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866762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DB024-FD0C-66BD-D2A7-0A0E4EFFC6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8BBE27-6926-63C1-E916-D75D50C1CE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10D37D-D261-9895-75B5-6133E6E1DED2}"/>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DA97D856-4075-E97B-D9B3-2391AD641A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DE1B39-B0EF-E061-AA37-1F9D58E1C949}"/>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166790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C453D-6E4C-8BF6-1083-186E1C04A1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F562B31-7C2B-7A90-05A1-84A37F5DD0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7E5245-02BF-F3FC-D7BD-EE9C517A0F56}"/>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6A86B133-E620-4D43-FA93-7E276D9B04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BC7327-50D0-05B8-E467-D9978FA918E8}"/>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65931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D764-BEE6-1DAC-DDDE-0A165C5FCD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237F33-4071-709E-E4B4-81F16D5C3F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C007FEB-8837-16D0-74BA-14DE8E79D9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5A9BEC5-12DB-EE07-FE8D-870A39DF9845}"/>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6" name="Footer Placeholder 5">
            <a:extLst>
              <a:ext uri="{FF2B5EF4-FFF2-40B4-BE49-F238E27FC236}">
                <a16:creationId xmlns:a16="http://schemas.microsoft.com/office/drawing/2014/main" id="{4F0778E1-5352-A12B-4B62-66DB0D2906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0DA632-5237-A184-4F21-9BE8110BD673}"/>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88705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63787-EDD2-F96B-0043-45F593025C1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43BE16-650F-3371-91FB-5E1AD16DB6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E1D7CF-4D51-DFB1-BDDC-BFCF4635B9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7086D1-84AF-13BC-1B5A-B1E29F18F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7C41C8-072E-927D-BAFE-6EC5A6BD29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32B6637-C304-F0AF-E79D-CE29623AE8F4}"/>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8" name="Footer Placeholder 7">
            <a:extLst>
              <a:ext uri="{FF2B5EF4-FFF2-40B4-BE49-F238E27FC236}">
                <a16:creationId xmlns:a16="http://schemas.microsoft.com/office/drawing/2014/main" id="{98EB479D-4698-9232-5183-A9A71749A9E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46F1F1-B8EC-C00D-BBBB-AD2CEFCB44CD}"/>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56957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614DF-49EF-BB15-B936-5C0955E464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9041AC5-4DCB-6911-A486-BB1F387B764A}"/>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4" name="Footer Placeholder 3">
            <a:extLst>
              <a:ext uri="{FF2B5EF4-FFF2-40B4-BE49-F238E27FC236}">
                <a16:creationId xmlns:a16="http://schemas.microsoft.com/office/drawing/2014/main" id="{E9F9C73D-DFAD-5881-01C7-24A4BB3E893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9416654-F3D2-22AB-B77D-93D18ABF9CF5}"/>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881920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D3BC26-786F-29EF-D23B-16DCA25003FF}"/>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3" name="Footer Placeholder 2">
            <a:extLst>
              <a:ext uri="{FF2B5EF4-FFF2-40B4-BE49-F238E27FC236}">
                <a16:creationId xmlns:a16="http://schemas.microsoft.com/office/drawing/2014/main" id="{20344EA0-5E52-421D-EF1B-A9C3AED22C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29F4860-C63B-64E7-2EC7-C0CB50657EAD}"/>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1306505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DFDB1-A359-B160-770C-DE25EBD703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90A3D8A-B80E-9BFA-6192-CD1E7C0101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6293AB7-DB23-051A-1976-E8C9035D6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569BA-3977-BA14-E915-C665F0320C5C}"/>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6" name="Footer Placeholder 5">
            <a:extLst>
              <a:ext uri="{FF2B5EF4-FFF2-40B4-BE49-F238E27FC236}">
                <a16:creationId xmlns:a16="http://schemas.microsoft.com/office/drawing/2014/main" id="{AECDF3B1-9079-7439-10ED-C2E0915580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91EDA0-92CF-FAF8-5295-B33BDFDC5479}"/>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558489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3845-5B1D-AA72-E47C-D60FCFD785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89A710-0B7A-29C3-3E64-B7D7E030D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B384760-C0B4-D076-AFA8-56EF4B1FD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1CB1A4-BFB3-3D63-2EF9-8FB717360F5C}"/>
              </a:ext>
            </a:extLst>
          </p:cNvPr>
          <p:cNvSpPr>
            <a:spLocks noGrp="1"/>
          </p:cNvSpPr>
          <p:nvPr>
            <p:ph type="dt" sz="half" idx="10"/>
          </p:nvPr>
        </p:nvSpPr>
        <p:spPr/>
        <p:txBody>
          <a:bodyPr/>
          <a:lstStyle/>
          <a:p>
            <a:fld id="{A556FD71-1815-44D0-9AC2-A45FF5BA6868}" type="datetimeFigureOut">
              <a:rPr lang="en-GB" smtClean="0"/>
              <a:t>02/06/2026</a:t>
            </a:fld>
            <a:endParaRPr lang="en-GB"/>
          </a:p>
        </p:txBody>
      </p:sp>
      <p:sp>
        <p:nvSpPr>
          <p:cNvPr id="6" name="Footer Placeholder 5">
            <a:extLst>
              <a:ext uri="{FF2B5EF4-FFF2-40B4-BE49-F238E27FC236}">
                <a16:creationId xmlns:a16="http://schemas.microsoft.com/office/drawing/2014/main" id="{9D562A7F-AF90-DA3C-21D1-CFF79D3820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58D37E-C68C-6500-3F97-4BF4B7D897DA}"/>
              </a:ext>
            </a:extLst>
          </p:cNvPr>
          <p:cNvSpPr>
            <a:spLocks noGrp="1"/>
          </p:cNvSpPr>
          <p:nvPr>
            <p:ph type="sldNum" sz="quarter" idx="12"/>
          </p:nvPr>
        </p:nvSpPr>
        <p:spPr/>
        <p:txBody>
          <a:bodyPr/>
          <a:lstStyle/>
          <a:p>
            <a:fld id="{68081911-A14D-4FCB-AA21-E693D18D59B2}" type="slidenum">
              <a:rPr lang="en-GB" smtClean="0"/>
              <a:t>‹#›</a:t>
            </a:fld>
            <a:endParaRPr lang="en-GB"/>
          </a:p>
        </p:txBody>
      </p:sp>
    </p:spTree>
    <p:extLst>
      <p:ext uri="{BB962C8B-B14F-4D97-AF65-F5344CB8AC3E}">
        <p14:creationId xmlns:p14="http://schemas.microsoft.com/office/powerpoint/2010/main" val="2968472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4E7948-1358-CA2F-62A9-9F36B0643E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CBC0419-2BA9-27CC-5E8B-DB946C7F6D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09C7BE-E8E8-8BB3-5C96-0BDDBD8078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56FD71-1815-44D0-9AC2-A45FF5BA6868}" type="datetimeFigureOut">
              <a:rPr lang="en-GB" smtClean="0"/>
              <a:t>02/06/2026</a:t>
            </a:fld>
            <a:endParaRPr lang="en-GB"/>
          </a:p>
        </p:txBody>
      </p:sp>
      <p:sp>
        <p:nvSpPr>
          <p:cNvPr id="5" name="Footer Placeholder 4">
            <a:extLst>
              <a:ext uri="{FF2B5EF4-FFF2-40B4-BE49-F238E27FC236}">
                <a16:creationId xmlns:a16="http://schemas.microsoft.com/office/drawing/2014/main" id="{DFE1F220-CCC3-8480-45A4-CD7CFC04A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9ED91F3-23B7-E8C7-C2EF-A9FA93815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081911-A14D-4FCB-AA21-E693D18D59B2}" type="slidenum">
              <a:rPr lang="en-GB" smtClean="0"/>
              <a:t>‹#›</a:t>
            </a:fld>
            <a:endParaRPr lang="en-GB"/>
          </a:p>
        </p:txBody>
      </p:sp>
    </p:spTree>
    <p:extLst>
      <p:ext uri="{BB962C8B-B14F-4D97-AF65-F5344CB8AC3E}">
        <p14:creationId xmlns:p14="http://schemas.microsoft.com/office/powerpoint/2010/main" val="275763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EF61AC6-E6EF-CA28-77BC-4A41B81106F7}"/>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A79A06F-7853-711D-0EA1-D09F3A1644E7}"/>
              </a:ext>
            </a:extLst>
          </p:cNvPr>
          <p:cNvSpPr txBox="1"/>
          <p:nvPr/>
        </p:nvSpPr>
        <p:spPr>
          <a:xfrm>
            <a:off x="984355" y="5761484"/>
            <a:ext cx="10223290" cy="769441"/>
          </a:xfrm>
          <a:prstGeom prst="rect">
            <a:avLst/>
          </a:prstGeom>
          <a:noFill/>
        </p:spPr>
        <p:txBody>
          <a:bodyPr wrap="square">
            <a:spAutoFit/>
          </a:bodyPr>
          <a:lstStyle/>
          <a:p>
            <a:pPr algn="ctr"/>
            <a:r>
              <a:rPr lang="en-GB" sz="4400" b="1" dirty="0">
                <a:latin typeface="Times New Roman" panose="02020603050405020304" pitchFamily="18" charset="0"/>
                <a:cs typeface="Times New Roman" panose="02020603050405020304" pitchFamily="18" charset="0"/>
              </a:rPr>
              <a:t>Sunday 7</a:t>
            </a:r>
            <a:r>
              <a:rPr lang="en-GB" sz="4400" b="1" baseline="30000" dirty="0">
                <a:latin typeface="Times New Roman" panose="02020603050405020304" pitchFamily="18" charset="0"/>
                <a:cs typeface="Times New Roman" panose="02020603050405020304" pitchFamily="18" charset="0"/>
              </a:rPr>
              <a:t>th</a:t>
            </a:r>
            <a:r>
              <a:rPr lang="en-GB" sz="4400" b="1" dirty="0">
                <a:latin typeface="Times New Roman" panose="02020603050405020304" pitchFamily="18" charset="0"/>
                <a:cs typeface="Times New Roman" panose="02020603050405020304" pitchFamily="18" charset="0"/>
              </a:rPr>
              <a:t> June 2026</a:t>
            </a:r>
          </a:p>
        </p:txBody>
      </p:sp>
      <p:sp>
        <p:nvSpPr>
          <p:cNvPr id="2" name="TextBox 1">
            <a:extLst>
              <a:ext uri="{FF2B5EF4-FFF2-40B4-BE49-F238E27FC236}">
                <a16:creationId xmlns:a16="http://schemas.microsoft.com/office/drawing/2014/main" id="{37BDEFB9-5B74-048D-6D2D-D42858DE7EFC}"/>
              </a:ext>
            </a:extLst>
          </p:cNvPr>
          <p:cNvSpPr txBox="1"/>
          <p:nvPr/>
        </p:nvSpPr>
        <p:spPr>
          <a:xfrm>
            <a:off x="1024890" y="450184"/>
            <a:ext cx="10142220" cy="830997"/>
          </a:xfrm>
          <a:prstGeom prst="rect">
            <a:avLst/>
          </a:prstGeom>
          <a:solidFill>
            <a:schemeClr val="bg1"/>
          </a:solidFill>
        </p:spPr>
        <p:txBody>
          <a:bodyPr wrap="square" rtlCol="0">
            <a:spAutoFit/>
          </a:bodyPr>
          <a:lstStyle/>
          <a:p>
            <a:pPr algn="ctr">
              <a:tabLst>
                <a:tab pos="1847850" algn="l"/>
              </a:tabLst>
            </a:pPr>
            <a:r>
              <a:rPr lang="en-GB" sz="4800" b="1" cap="small" dirty="0">
                <a:solidFill>
                  <a:srgbClr val="000000"/>
                </a:solidFill>
                <a:effectLst/>
                <a:latin typeface="Comic Sans MS" panose="030F0702030302020204" pitchFamily="66" charset="0"/>
                <a:ea typeface="Calibri" panose="020F0502020204030204" pitchFamily="34" charset="0"/>
                <a:cs typeface="Times New Roman" panose="02020603050405020304" pitchFamily="18" charset="0"/>
              </a:rPr>
              <a:t>Welcome to St Barnabas today!</a:t>
            </a:r>
            <a:endParaRPr lang="en-GB" sz="1200" b="1" cap="small" dirty="0">
              <a:latin typeface="Comic Sans MS" panose="030F0702030302020204" pitchFamily="66" charset="0"/>
            </a:endParaRPr>
          </a:p>
        </p:txBody>
      </p:sp>
      <p:pic>
        <p:nvPicPr>
          <p:cNvPr id="6" name="Picture 5" descr="The Good Life&#10;&#10;AI-generated content may be incorrect.">
            <a:extLst>
              <a:ext uri="{FF2B5EF4-FFF2-40B4-BE49-F238E27FC236}">
                <a16:creationId xmlns:a16="http://schemas.microsoft.com/office/drawing/2014/main" id="{455E19C2-CC87-75E1-DEE5-AFBB4300A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41" y="1610353"/>
            <a:ext cx="11041016" cy="3324689"/>
          </a:xfrm>
          <a:prstGeom prst="rect">
            <a:avLst/>
          </a:prstGeom>
        </p:spPr>
      </p:pic>
    </p:spTree>
    <p:extLst>
      <p:ext uri="{BB962C8B-B14F-4D97-AF65-F5344CB8AC3E}">
        <p14:creationId xmlns:p14="http://schemas.microsoft.com/office/powerpoint/2010/main" val="2091542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50614-D9FD-A317-8C4C-40886098EDD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D6A74F7-1D46-5B94-4713-2844E886C33C}"/>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89F6E93A-5A27-E68D-D79A-52EF52EC4E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2082377B-009C-2C92-1203-5224EC108B61}"/>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hopefulness,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joy,</a:t>
            </a:r>
            <a:endParaRPr lang="en-GB" sz="4800" dirty="0">
              <a:effectLst/>
              <a:latin typeface="Times New Roman" panose="02020603050405020304" pitchFamily="18" charset="0"/>
              <a:ea typeface="Times New Roman" panose="02020603050405020304" pitchFamily="18" charset="0"/>
            </a:endParaRP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trust, ever childlike,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no cares could destroy,</a:t>
            </a:r>
            <a:endParaRPr lang="en-GB" sz="4800" dirty="0">
              <a:effectLst/>
              <a:latin typeface="Times New Roman" panose="02020603050405020304" pitchFamily="18" charset="0"/>
              <a:ea typeface="Times New Roman" panose="02020603050405020304" pitchFamily="18" charset="0"/>
            </a:endParaRP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waking,</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endParaRPr lang="en-GB" sz="4800" dirty="0">
              <a:effectLst/>
              <a:latin typeface="Times New Roman" panose="02020603050405020304" pitchFamily="18" charset="0"/>
              <a:ea typeface="Times New Roman" panose="02020603050405020304" pitchFamily="18" charset="0"/>
            </a:endParaRPr>
          </a:p>
          <a:p>
            <a:r>
              <a:rPr lang="en-GB" sz="4800" b="1" dirty="0">
                <a:solidFill>
                  <a:srgbClr val="000000"/>
                </a:solidFill>
                <a:effectLst/>
                <a:latin typeface="Times New Roman" panose="02020603050405020304" pitchFamily="18" charset="0"/>
                <a:ea typeface="Times New Roman" panose="02020603050405020304" pitchFamily="18" charset="0"/>
              </a:rPr>
              <a:t>your bliss in our hearts,</a:t>
            </a:r>
          </a:p>
          <a:p>
            <a:r>
              <a:rPr lang="en-GB" sz="4800" b="1" dirty="0">
                <a:solidFill>
                  <a:srgbClr val="000000"/>
                </a:solidFill>
                <a:effectLst/>
                <a:latin typeface="Times New Roman" panose="02020603050405020304" pitchFamily="18" charset="0"/>
                <a:ea typeface="Times New Roman" panose="02020603050405020304" pitchFamily="18" charset="0"/>
              </a:rPr>
              <a:t>Lord, at the break of the day.</a:t>
            </a:r>
            <a:endParaRPr lang="en-GB" sz="1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724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9A7F4-4A08-7160-0AC0-F5B762D924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615E675-CD84-C40B-C642-0A1DBEE2AD1D}"/>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D48EFAEA-D428-A26F-856B-9BE6FF0961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350C7BB2-866B-597B-A06D-8B74D1803794}"/>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eagerness,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faith,</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strong hands were skilled</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at the plane and the lathe,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labours,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strength in our hearts,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at the noon of the day.</a:t>
            </a:r>
          </a:p>
        </p:txBody>
      </p:sp>
    </p:spTree>
    <p:extLst>
      <p:ext uri="{BB962C8B-B14F-4D97-AF65-F5344CB8AC3E}">
        <p14:creationId xmlns:p14="http://schemas.microsoft.com/office/powerpoint/2010/main" val="1756129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24393-C8BA-B14A-3DFF-C1025643137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8DAAAC0-ED51-4758-ADF9-52D2B2BBA5D3}"/>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5E220411-0D09-628C-0543-6703691DB7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ED501C9E-1D09-0E4C-62BC-F1E99D2F089E}"/>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kindliness,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grace,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hands swift to welcome,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arms to embrace,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homing,</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love in our hearts,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at the eve of the day.</a:t>
            </a:r>
          </a:p>
        </p:txBody>
      </p:sp>
    </p:spTree>
    <p:extLst>
      <p:ext uri="{BB962C8B-B14F-4D97-AF65-F5344CB8AC3E}">
        <p14:creationId xmlns:p14="http://schemas.microsoft.com/office/powerpoint/2010/main" val="1857334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4A804-16B7-BBC3-76A0-2EC2388005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D86BE6-817D-1EC3-1F84-8C79EBBEB520}"/>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1996C22-CF06-A564-A96D-375313B4247E}"/>
              </a:ext>
            </a:extLst>
          </p:cNvPr>
          <p:cNvSpPr txBox="1"/>
          <p:nvPr/>
        </p:nvSpPr>
        <p:spPr>
          <a:xfrm>
            <a:off x="0" y="0"/>
            <a:ext cx="3369365"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Preparing our Hearts</a:t>
            </a:r>
          </a:p>
        </p:txBody>
      </p:sp>
      <p:pic>
        <p:nvPicPr>
          <p:cNvPr id="6" name="Picture 5" descr="Memorial Candle&quot; Images – Browse 4,450 Stock Photos, Vectors, and Video |  Adobe Stock">
            <a:extLst>
              <a:ext uri="{FF2B5EF4-FFF2-40B4-BE49-F238E27FC236}">
                <a16:creationId xmlns:a16="http://schemas.microsoft.com/office/drawing/2014/main" id="{3EAE24CC-8819-14E1-B1F7-FCE58891B1A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
        <p:nvSpPr>
          <p:cNvPr id="10" name="TextBox 9">
            <a:extLst>
              <a:ext uri="{FF2B5EF4-FFF2-40B4-BE49-F238E27FC236}">
                <a16:creationId xmlns:a16="http://schemas.microsoft.com/office/drawing/2014/main" id="{44E985AE-D6C8-F247-A22B-0B23EB3C5B81}"/>
              </a:ext>
            </a:extLst>
          </p:cNvPr>
          <p:cNvSpPr txBox="1"/>
          <p:nvPr/>
        </p:nvSpPr>
        <p:spPr>
          <a:xfrm>
            <a:off x="469937" y="708262"/>
            <a:ext cx="10333973" cy="3231654"/>
          </a:xfrm>
          <a:prstGeom prst="rect">
            <a:avLst/>
          </a:prstGeom>
          <a:noFill/>
        </p:spPr>
        <p:txBody>
          <a:bodyPr wrap="square" rtlCol="0">
            <a:spAutoFit/>
          </a:bodyPr>
          <a:lstStyle/>
          <a:p>
            <a:endPar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Our first reading</a:t>
            </a:r>
            <a:endParaRPr lang="en-GB" sz="4000" i="1" dirty="0">
              <a:latin typeface="Times New Roman" panose="02020603050405020304" pitchFamily="18" charset="0"/>
              <a:cs typeface="Times New Roman" panose="02020603050405020304" pitchFamily="18" charset="0"/>
            </a:endParaRPr>
          </a:p>
          <a:p>
            <a:endParaRPr lang="en-GB" sz="3600" dirty="0">
              <a:latin typeface="Times New Roman" panose="02020603050405020304" pitchFamily="18" charset="0"/>
              <a:cs typeface="Times New Roman" panose="02020603050405020304" pitchFamily="18" charset="0"/>
            </a:endParaRPr>
          </a:p>
          <a:p>
            <a:r>
              <a:rPr lang="en-GB" sz="8800" dirty="0">
                <a:latin typeface="Times New Roman" panose="02020603050405020304" pitchFamily="18" charset="0"/>
                <a:cs typeface="Times New Roman" panose="02020603050405020304" pitchFamily="18" charset="0"/>
              </a:rPr>
              <a:t>Isaiah 58:6-14</a:t>
            </a:r>
          </a:p>
        </p:txBody>
      </p:sp>
    </p:spTree>
    <p:extLst>
      <p:ext uri="{BB962C8B-B14F-4D97-AF65-F5344CB8AC3E}">
        <p14:creationId xmlns:p14="http://schemas.microsoft.com/office/powerpoint/2010/main" val="3067274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EB67F-D937-E0C7-AFE8-FC0315EAC70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DFCD437-854B-4876-86DD-19A3F6D538DB}"/>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Memorial Candle&quot; Images – Browse 4,450 Stock Photos, Vectors, and Video |  Adobe Stock">
            <a:extLst>
              <a:ext uri="{FF2B5EF4-FFF2-40B4-BE49-F238E27FC236}">
                <a16:creationId xmlns:a16="http://schemas.microsoft.com/office/drawing/2014/main" id="{66B5DECB-082C-497A-659F-AA3339B1BC8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
        <p:nvSpPr>
          <p:cNvPr id="3" name="TextBox 2">
            <a:extLst>
              <a:ext uri="{FF2B5EF4-FFF2-40B4-BE49-F238E27FC236}">
                <a16:creationId xmlns:a16="http://schemas.microsoft.com/office/drawing/2014/main" id="{53D99A25-C2FE-7251-73D9-69A09DDBCD44}"/>
              </a:ext>
            </a:extLst>
          </p:cNvPr>
          <p:cNvSpPr txBox="1"/>
          <p:nvPr/>
        </p:nvSpPr>
        <p:spPr>
          <a:xfrm>
            <a:off x="475488" y="809169"/>
            <a:ext cx="9390888" cy="5632311"/>
          </a:xfrm>
          <a:prstGeom prst="rect">
            <a:avLst/>
          </a:prstGeom>
          <a:noFill/>
        </p:spPr>
        <p:txBody>
          <a:bodyPr wrap="square">
            <a:spAutoFit/>
          </a:bodyPr>
          <a:lstStyle/>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Is not this the fast that I choose: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to loose the bonds of injustice,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to undo the thongs of the yoke,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to let the oppressed go free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to break every yoke?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Is it not to share your bread with the hungry</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bring the homeless poor into your house;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when you see the naked, to cover them,</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not to hide yourself from your own kin?</a:t>
            </a:r>
          </a:p>
        </p:txBody>
      </p:sp>
      <p:sp>
        <p:nvSpPr>
          <p:cNvPr id="4" name="TextBox 3">
            <a:extLst>
              <a:ext uri="{FF2B5EF4-FFF2-40B4-BE49-F238E27FC236}">
                <a16:creationId xmlns:a16="http://schemas.microsoft.com/office/drawing/2014/main" id="{CE51C0BA-67D9-6BB3-D72C-233A8C065D51}"/>
              </a:ext>
            </a:extLst>
          </p:cNvPr>
          <p:cNvSpPr txBox="1"/>
          <p:nvPr/>
        </p:nvSpPr>
        <p:spPr>
          <a:xfrm>
            <a:off x="0" y="15657"/>
            <a:ext cx="3369365"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Preparing our Hearts</a:t>
            </a:r>
          </a:p>
        </p:txBody>
      </p:sp>
    </p:spTree>
    <p:extLst>
      <p:ext uri="{BB962C8B-B14F-4D97-AF65-F5344CB8AC3E}">
        <p14:creationId xmlns:p14="http://schemas.microsoft.com/office/powerpoint/2010/main" val="1451633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7C783-5B47-C307-F04B-0B85EF5D5BF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048E419-FE53-6369-0A40-55D48CF15824}"/>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E0774A0-23B5-9530-5C9A-C2018A5F9484}"/>
              </a:ext>
            </a:extLst>
          </p:cNvPr>
          <p:cNvSpPr txBox="1"/>
          <p:nvPr/>
        </p:nvSpPr>
        <p:spPr>
          <a:xfrm>
            <a:off x="384048" y="434265"/>
            <a:ext cx="11384280" cy="6001643"/>
          </a:xfrm>
          <a:prstGeom prst="rect">
            <a:avLst/>
          </a:prstGeom>
          <a:noFill/>
        </p:spPr>
        <p:txBody>
          <a:bodyPr wrap="square">
            <a:spAutoFit/>
          </a:bodyPr>
          <a:lstStyle/>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Then our light</a:t>
            </a:r>
            <a:endParaRPr lang="en-GB" sz="4800" b="1" kern="100" dirty="0">
              <a:latin typeface="Times New Roman" panose="02020603050405020304" pitchFamily="18" charset="0"/>
              <a:ea typeface="Aptos" panose="020B0004020202020204" pitchFamily="34" charset="0"/>
              <a:cs typeface="Times New Roman" panose="02020603050405020304" pitchFamily="18" charset="0"/>
            </a:endParaRP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shall break forth</a:t>
            </a:r>
            <a:endParaRPr lang="en-GB" sz="4800" b="1" kern="100" dirty="0">
              <a:latin typeface="Times New Roman" panose="02020603050405020304" pitchFamily="18" charset="0"/>
              <a:ea typeface="Aptos" panose="020B0004020202020204" pitchFamily="34" charset="0"/>
              <a:cs typeface="Times New Roman" panose="02020603050405020304" pitchFamily="18" charset="0"/>
            </a:endParaRP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like the dawn,</a:t>
            </a:r>
            <a:endParaRPr lang="en-GB" sz="4800" b="1" kern="100" dirty="0">
              <a:latin typeface="Times New Roman" panose="02020603050405020304" pitchFamily="18" charset="0"/>
              <a:ea typeface="Aptos" panose="020B0004020202020204" pitchFamily="34" charset="0"/>
              <a:cs typeface="Times New Roman" panose="02020603050405020304" pitchFamily="18" charset="0"/>
            </a:endParaRP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and our healing</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shall spring up quickly;</a:t>
            </a:r>
            <a:endParaRPr lang="en-GB" sz="4800" b="1" kern="100" dirty="0">
              <a:latin typeface="Times New Roman" panose="02020603050405020304" pitchFamily="18" charset="0"/>
              <a:ea typeface="Aptos" panose="020B0004020202020204" pitchFamily="34" charset="0"/>
              <a:cs typeface="Times New Roman" panose="02020603050405020304" pitchFamily="18" charset="0"/>
            </a:endParaRP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our vindicator shall go before us,</a:t>
            </a:r>
            <a:endParaRPr lang="en-GB" sz="4800" b="1" kern="100" dirty="0">
              <a:latin typeface="Times New Roman" panose="02020603050405020304" pitchFamily="18" charset="0"/>
              <a:ea typeface="Aptos" panose="020B0004020202020204" pitchFamily="34" charset="0"/>
              <a:cs typeface="Times New Roman" panose="02020603050405020304" pitchFamily="18" charset="0"/>
            </a:endParaRP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the glory of the Lord</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shall be our rearguard.</a:t>
            </a:r>
            <a:endParaRPr lang="en-GB" sz="4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2" name="Picture 1" descr="Memorial Candle&quot; Images – Browse 4,450 Stock Photos, Vectors, and Video |  Adobe Stock">
            <a:extLst>
              <a:ext uri="{FF2B5EF4-FFF2-40B4-BE49-F238E27FC236}">
                <a16:creationId xmlns:a16="http://schemas.microsoft.com/office/drawing/2014/main" id="{05EEC0D6-8B97-E83E-D989-C82FDA86068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Tree>
    <p:extLst>
      <p:ext uri="{BB962C8B-B14F-4D97-AF65-F5344CB8AC3E}">
        <p14:creationId xmlns:p14="http://schemas.microsoft.com/office/powerpoint/2010/main" val="3071103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034E-34C3-F7C5-F937-2252CEACC6F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8B1FC48-8A07-BFD2-51B7-51F667311235}"/>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F39D9CE-2270-38FB-3899-99EB1BAC5E3F}"/>
              </a:ext>
            </a:extLst>
          </p:cNvPr>
          <p:cNvSpPr txBox="1"/>
          <p:nvPr/>
        </p:nvSpPr>
        <p:spPr>
          <a:xfrm>
            <a:off x="384048" y="1536174"/>
            <a:ext cx="11384280" cy="3785652"/>
          </a:xfrm>
          <a:prstGeom prst="rect">
            <a:avLst/>
          </a:prstGeom>
          <a:noFill/>
        </p:spPr>
        <p:txBody>
          <a:bodyPr wrap="square">
            <a:spAutoFit/>
          </a:bodyPr>
          <a:lstStyle/>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Then we shall call,</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and the Lord will answer;</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we shall cry for help,</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and he will say,</a:t>
            </a:r>
          </a:p>
          <a:p>
            <a:pPr algn="just">
              <a:buNone/>
            </a:pPr>
            <a:r>
              <a:rPr lang="en-GB" sz="4800" b="1" kern="100" dirty="0">
                <a:effectLst/>
                <a:latin typeface="Times New Roman" panose="02020603050405020304" pitchFamily="18" charset="0"/>
                <a:ea typeface="Aptos" panose="020B0004020202020204" pitchFamily="34" charset="0"/>
                <a:cs typeface="Times New Roman" panose="02020603050405020304" pitchFamily="18" charset="0"/>
              </a:rPr>
              <a:t>Here I am.</a:t>
            </a:r>
            <a:endParaRPr lang="en-GB" sz="4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2" name="Picture 1" descr="Memorial Candle&quot; Images – Browse 4,450 Stock Photos, Vectors, and Video |  Adobe Stock">
            <a:extLst>
              <a:ext uri="{FF2B5EF4-FFF2-40B4-BE49-F238E27FC236}">
                <a16:creationId xmlns:a16="http://schemas.microsoft.com/office/drawing/2014/main" id="{414D4E22-1143-19F8-944D-6184A376B6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Tree>
    <p:extLst>
      <p:ext uri="{BB962C8B-B14F-4D97-AF65-F5344CB8AC3E}">
        <p14:creationId xmlns:p14="http://schemas.microsoft.com/office/powerpoint/2010/main" val="794561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BB625-9545-629C-A673-F43C129BD3E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910A8B5-9E10-C474-68F5-9CBA42167D5C}"/>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Memorial Candle&quot; Images – Browse 4,450 Stock Photos, Vectors, and Video |  Adobe Stock">
            <a:extLst>
              <a:ext uri="{FF2B5EF4-FFF2-40B4-BE49-F238E27FC236}">
                <a16:creationId xmlns:a16="http://schemas.microsoft.com/office/drawing/2014/main" id="{29614768-C0C9-84D9-27EE-46A4F65B5C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
        <p:nvSpPr>
          <p:cNvPr id="3" name="TextBox 2">
            <a:extLst>
              <a:ext uri="{FF2B5EF4-FFF2-40B4-BE49-F238E27FC236}">
                <a16:creationId xmlns:a16="http://schemas.microsoft.com/office/drawing/2014/main" id="{81B5198D-0B5B-7CDE-7884-95A7A12BE9A3}"/>
              </a:ext>
            </a:extLst>
          </p:cNvPr>
          <p:cNvSpPr txBox="1"/>
          <p:nvPr/>
        </p:nvSpPr>
        <p:spPr>
          <a:xfrm>
            <a:off x="475488" y="612845"/>
            <a:ext cx="10656338" cy="5632311"/>
          </a:xfrm>
          <a:prstGeom prst="rect">
            <a:avLst/>
          </a:prstGeom>
          <a:noFill/>
        </p:spPr>
        <p:txBody>
          <a:bodyPr wrap="square">
            <a:spAutoFit/>
          </a:bodyPr>
          <a:lstStyle/>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If you remove the yoke from among you,</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the pointing of the finger, the speaking of evil,</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if you offer your food to the hungry</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satisfy the needs of the afflicted,</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then your light shall rise in the darkness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your gloom be like the noonday.</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The Lord will guide you continually,</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satisfy your needs in parched places,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make your bones strong;</a:t>
            </a:r>
          </a:p>
        </p:txBody>
      </p:sp>
    </p:spTree>
    <p:extLst>
      <p:ext uri="{BB962C8B-B14F-4D97-AF65-F5344CB8AC3E}">
        <p14:creationId xmlns:p14="http://schemas.microsoft.com/office/powerpoint/2010/main" val="964052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19E05-EA71-3CAD-F86A-EF75BD0D244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9AA4C8F-D498-B816-F5B3-5E526FEAEE7F}"/>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4C92886-21E0-5889-618D-862C2ABBDF2D}"/>
              </a:ext>
            </a:extLst>
          </p:cNvPr>
          <p:cNvSpPr txBox="1"/>
          <p:nvPr/>
        </p:nvSpPr>
        <p:spPr>
          <a:xfrm>
            <a:off x="334485" y="231854"/>
            <a:ext cx="11523030" cy="6463308"/>
          </a:xfrm>
          <a:prstGeom prst="rect">
            <a:avLst/>
          </a:prstGeom>
          <a:noFill/>
        </p:spPr>
        <p:txBody>
          <a:bodyPr wrap="square">
            <a:spAutoFit/>
          </a:bodyPr>
          <a:lstStyle/>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And we shall be like a watered garden,</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like a spring of water,</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whose waters never fail.</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Our ancient ruins shall be rebuilt;</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we shall raise up</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the foundations of many generations;</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we shall be called</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the repairer of the breach,</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the restorer of streets to live in.</a:t>
            </a:r>
          </a:p>
        </p:txBody>
      </p:sp>
      <p:pic>
        <p:nvPicPr>
          <p:cNvPr id="4" name="Picture 3" descr="Memorial Candle&quot; Images – Browse 4,450 Stock Photos, Vectors, and Video |  Adobe Stock">
            <a:extLst>
              <a:ext uri="{FF2B5EF4-FFF2-40B4-BE49-F238E27FC236}">
                <a16:creationId xmlns:a16="http://schemas.microsoft.com/office/drawing/2014/main" id="{12204D96-9187-0AE5-42B5-866CEC12D9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Tree>
    <p:extLst>
      <p:ext uri="{BB962C8B-B14F-4D97-AF65-F5344CB8AC3E}">
        <p14:creationId xmlns:p14="http://schemas.microsoft.com/office/powerpoint/2010/main" val="3485118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40A36-6098-1EA6-7F0D-64BBFD3A00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2230104-7E30-2AA6-81A1-28BF0B315C21}"/>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Memorial Candle&quot; Images – Browse 4,450 Stock Photos, Vectors, and Video |  Adobe Stock">
            <a:extLst>
              <a:ext uri="{FF2B5EF4-FFF2-40B4-BE49-F238E27FC236}">
                <a16:creationId xmlns:a16="http://schemas.microsoft.com/office/drawing/2014/main" id="{9065E2E6-3745-686B-47C4-621545E8B3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
        <p:nvSpPr>
          <p:cNvPr id="3" name="TextBox 2">
            <a:extLst>
              <a:ext uri="{FF2B5EF4-FFF2-40B4-BE49-F238E27FC236}">
                <a16:creationId xmlns:a16="http://schemas.microsoft.com/office/drawing/2014/main" id="{73C67570-65ED-F301-F3AD-EFA5D72451F1}"/>
              </a:ext>
            </a:extLst>
          </p:cNvPr>
          <p:cNvSpPr txBox="1"/>
          <p:nvPr/>
        </p:nvSpPr>
        <p:spPr>
          <a:xfrm>
            <a:off x="475488" y="612845"/>
            <a:ext cx="10656338" cy="5632311"/>
          </a:xfrm>
          <a:prstGeom prst="rect">
            <a:avLst/>
          </a:prstGeom>
          <a:noFill/>
        </p:spPr>
        <p:txBody>
          <a:bodyPr wrap="square">
            <a:spAutoFit/>
          </a:bodyPr>
          <a:lstStyle/>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If you refrain from trampling the sabbath,</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from pursuing your own interests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on my holy day;</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if you call the sabbath a delight</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and the holy day of the Lord honourable;</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if you honour it, not going your own ways,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serving your own interests,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or pursuing your own affairs;</a:t>
            </a:r>
          </a:p>
          <a:p>
            <a:pPr algn="just">
              <a:buNone/>
            </a:pPr>
            <a:r>
              <a:rPr lang="en-GB" sz="4000" kern="100" dirty="0">
                <a:effectLst/>
                <a:latin typeface="Times New Roman" panose="02020603050405020304" pitchFamily="18" charset="0"/>
                <a:ea typeface="Aptos" panose="020B0004020202020204" pitchFamily="34" charset="0"/>
                <a:cs typeface="Times New Roman" panose="02020603050405020304" pitchFamily="18" charset="0"/>
              </a:rPr>
              <a:t>then you shall take delight in the Lord.</a:t>
            </a:r>
          </a:p>
        </p:txBody>
      </p:sp>
    </p:spTree>
    <p:extLst>
      <p:ext uri="{BB962C8B-B14F-4D97-AF65-F5344CB8AC3E}">
        <p14:creationId xmlns:p14="http://schemas.microsoft.com/office/powerpoint/2010/main" val="294579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1B9C2-AC98-2BB2-1759-E014617085F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1DA93AF-4649-5E9C-054A-5FEC03FAE7A0}"/>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Ordination (leaping) - by Dave Walker | CartoonChurch.com">
            <a:extLst>
              <a:ext uri="{FF2B5EF4-FFF2-40B4-BE49-F238E27FC236}">
                <a16:creationId xmlns:a16="http://schemas.microsoft.com/office/drawing/2014/main" id="{9B5D10B7-BA9D-3CCE-FEFD-D0B4785832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70" r="7109" b="12653"/>
          <a:stretch/>
        </p:blipFill>
        <p:spPr bwMode="auto">
          <a:xfrm>
            <a:off x="10074650" y="5445302"/>
            <a:ext cx="2117350" cy="1365725"/>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B70E5A3-8D81-F660-E046-6C3A0E018ED8}"/>
              </a:ext>
            </a:extLst>
          </p:cNvPr>
          <p:cNvSpPr txBox="1"/>
          <p:nvPr/>
        </p:nvSpPr>
        <p:spPr>
          <a:xfrm>
            <a:off x="770382" y="1046914"/>
            <a:ext cx="9772650" cy="5078313"/>
          </a:xfrm>
          <a:prstGeom prst="rect">
            <a:avLst/>
          </a:prstGeom>
          <a:noFill/>
        </p:spPr>
        <p:txBody>
          <a:bodyPr wrap="square">
            <a:spAutoFit/>
          </a:bodyPr>
          <a:lstStyle/>
          <a:p>
            <a:pPr algn="just">
              <a:buNone/>
              <a:tabLst>
                <a:tab pos="1847850" algn="l"/>
              </a:tabLst>
            </a:pPr>
            <a:r>
              <a:rPr lang="en-GB" sz="5400" kern="100" dirty="0">
                <a:effectLst/>
                <a:latin typeface="Times New Roman" panose="02020603050405020304" pitchFamily="18" charset="0"/>
                <a:ea typeface="Aptos" panose="020B0004020202020204" pitchFamily="34" charset="0"/>
                <a:cs typeface="Times New Roman" panose="02020603050405020304" pitchFamily="18" charset="0"/>
              </a:rPr>
              <a:t>Grace, mercy and peace</a:t>
            </a:r>
          </a:p>
          <a:p>
            <a:pPr algn="just">
              <a:buNone/>
              <a:tabLst>
                <a:tab pos="1847850" algn="l"/>
              </a:tabLst>
            </a:pPr>
            <a:r>
              <a:rPr lang="en-GB" sz="5400" kern="100" dirty="0">
                <a:effectLst/>
                <a:latin typeface="Times New Roman" panose="02020603050405020304" pitchFamily="18" charset="0"/>
                <a:ea typeface="Aptos" panose="020B0004020202020204" pitchFamily="34" charset="0"/>
                <a:cs typeface="Times New Roman" panose="02020603050405020304" pitchFamily="18" charset="0"/>
              </a:rPr>
              <a:t>from God our Father</a:t>
            </a:r>
          </a:p>
          <a:p>
            <a:pPr algn="just">
              <a:buNone/>
              <a:tabLst>
                <a:tab pos="1847850" algn="l"/>
              </a:tabLst>
            </a:pPr>
            <a:r>
              <a:rPr lang="en-GB" sz="5400" kern="100" dirty="0">
                <a:effectLst/>
                <a:latin typeface="Times New Roman" panose="02020603050405020304" pitchFamily="18" charset="0"/>
                <a:ea typeface="Aptos" panose="020B0004020202020204" pitchFamily="34" charset="0"/>
                <a:cs typeface="Times New Roman" panose="02020603050405020304" pitchFamily="18" charset="0"/>
              </a:rPr>
              <a:t>and the Lord Jesus Christ</a:t>
            </a:r>
          </a:p>
          <a:p>
            <a:pPr algn="just">
              <a:buNone/>
              <a:tabLst>
                <a:tab pos="1847850" algn="l"/>
              </a:tabLst>
            </a:pPr>
            <a:r>
              <a:rPr lang="en-GB" sz="5400" kern="100" dirty="0">
                <a:effectLst/>
                <a:latin typeface="Times New Roman" panose="02020603050405020304" pitchFamily="18" charset="0"/>
                <a:ea typeface="Aptos" panose="020B0004020202020204" pitchFamily="34" charset="0"/>
                <a:cs typeface="Times New Roman" panose="02020603050405020304" pitchFamily="18" charset="0"/>
              </a:rPr>
              <a:t>be with you</a:t>
            </a:r>
            <a:endParaRPr lang="en-GB" sz="5400" kern="100" dirty="0">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and also with you</a:t>
            </a:r>
            <a:endParaRPr lang="en-GB" sz="5400" kern="100" dirty="0">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54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GB" sz="5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7726DCA-5B20-9477-BA65-CB03738E78BD}"/>
              </a:ext>
            </a:extLst>
          </p:cNvPr>
          <p:cNvSpPr txBox="1"/>
          <p:nvPr/>
        </p:nvSpPr>
        <p:spPr>
          <a:xfrm>
            <a:off x="0" y="0"/>
            <a:ext cx="3478696"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Gathering for worship</a:t>
            </a:r>
          </a:p>
        </p:txBody>
      </p:sp>
    </p:spTree>
    <p:extLst>
      <p:ext uri="{BB962C8B-B14F-4D97-AF65-F5344CB8AC3E}">
        <p14:creationId xmlns:p14="http://schemas.microsoft.com/office/powerpoint/2010/main" val="305555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09BA-A756-1D2B-CF43-E9E08BD9DCF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9933150-26F1-002F-7925-E34E219E113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887ED0D-93EE-4BC1-5069-8F1018C1CA68}"/>
              </a:ext>
            </a:extLst>
          </p:cNvPr>
          <p:cNvSpPr txBox="1"/>
          <p:nvPr/>
        </p:nvSpPr>
        <p:spPr>
          <a:xfrm>
            <a:off x="334485" y="1613119"/>
            <a:ext cx="11523030" cy="3631763"/>
          </a:xfrm>
          <a:prstGeom prst="rect">
            <a:avLst/>
          </a:prstGeom>
          <a:noFill/>
        </p:spPr>
        <p:txBody>
          <a:bodyPr wrap="square">
            <a:spAutoFit/>
          </a:bodyPr>
          <a:lstStyle/>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and he will make us ride</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upon the heights of the earth;</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he will feed us</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with the heritage of our ancestor Jacob</a:t>
            </a:r>
          </a:p>
          <a:p>
            <a:pPr>
              <a:buNone/>
            </a:pPr>
            <a:r>
              <a:rPr lang="en-GB" sz="4600" b="1" kern="100" dirty="0">
                <a:effectLst/>
                <a:latin typeface="Times New Roman" panose="02020603050405020304" pitchFamily="18" charset="0"/>
                <a:ea typeface="Aptos" panose="020B0004020202020204" pitchFamily="34" charset="0"/>
                <a:cs typeface="Times New Roman" panose="02020603050405020304" pitchFamily="18" charset="0"/>
              </a:rPr>
              <a:t>for the mouth of the Lord has spoken.</a:t>
            </a:r>
          </a:p>
        </p:txBody>
      </p:sp>
      <p:pic>
        <p:nvPicPr>
          <p:cNvPr id="4" name="Picture 3" descr="Memorial Candle&quot; Images – Browse 4,450 Stock Photos, Vectors, and Video |  Adobe Stock">
            <a:extLst>
              <a:ext uri="{FF2B5EF4-FFF2-40B4-BE49-F238E27FC236}">
                <a16:creationId xmlns:a16="http://schemas.microsoft.com/office/drawing/2014/main" id="{35746242-9D12-2394-53DE-434242AB445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Tree>
    <p:extLst>
      <p:ext uri="{BB962C8B-B14F-4D97-AF65-F5344CB8AC3E}">
        <p14:creationId xmlns:p14="http://schemas.microsoft.com/office/powerpoint/2010/main" val="592162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32CFD-2BA6-5814-D8AD-DD0DD430BC6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8A311C3-6538-73BC-78B5-7759BF2BA9B5}"/>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Memorial Candle&quot; Images – Browse 4,450 Stock Photos, Vectors, and Video |  Adobe Stock">
            <a:extLst>
              <a:ext uri="{FF2B5EF4-FFF2-40B4-BE49-F238E27FC236}">
                <a16:creationId xmlns:a16="http://schemas.microsoft.com/office/drawing/2014/main" id="{7044CF8E-6C14-5514-8306-91F8CE9C1A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1094" y="4751456"/>
            <a:ext cx="2510906" cy="2106544"/>
          </a:xfrm>
          <a:prstGeom prst="rect">
            <a:avLst/>
          </a:prstGeom>
          <a:noFill/>
        </p:spPr>
      </p:pic>
      <p:sp>
        <p:nvSpPr>
          <p:cNvPr id="10" name="TextBox 9">
            <a:extLst>
              <a:ext uri="{FF2B5EF4-FFF2-40B4-BE49-F238E27FC236}">
                <a16:creationId xmlns:a16="http://schemas.microsoft.com/office/drawing/2014/main" id="{1817059C-2622-BD25-E72C-B8B30F3983E0}"/>
              </a:ext>
            </a:extLst>
          </p:cNvPr>
          <p:cNvSpPr txBox="1"/>
          <p:nvPr/>
        </p:nvSpPr>
        <p:spPr>
          <a:xfrm>
            <a:off x="602574" y="2105561"/>
            <a:ext cx="10333973" cy="2646878"/>
          </a:xfrm>
          <a:prstGeom prst="rect">
            <a:avLst/>
          </a:prstGeom>
          <a:noFill/>
        </p:spPr>
        <p:txBody>
          <a:bodyPr wrap="square" rtlCol="0">
            <a:spAutoFit/>
          </a:bodyPr>
          <a:lstStyle/>
          <a:p>
            <a:r>
              <a:rPr lang="en-GB" sz="4000" dirty="0">
                <a:latin typeface="Times New Roman" panose="02020603050405020304" pitchFamily="18" charset="0"/>
                <a:cs typeface="Times New Roman" panose="02020603050405020304" pitchFamily="18" charset="0"/>
              </a:rPr>
              <a:t>Let us acknowledge our many failures</a:t>
            </a:r>
          </a:p>
          <a:p>
            <a:r>
              <a:rPr lang="en-GB" sz="4000" dirty="0">
                <a:latin typeface="Times New Roman" panose="02020603050405020304" pitchFamily="18" charset="0"/>
                <a:cs typeface="Times New Roman" panose="02020603050405020304" pitchFamily="18" charset="0"/>
              </a:rPr>
              <a:t>to keep this way of truth and life</a:t>
            </a:r>
          </a:p>
          <a:p>
            <a:endParaRPr lang="en-GB" sz="5400" dirty="0">
              <a:latin typeface="Times New Roman" panose="02020603050405020304" pitchFamily="18" charset="0"/>
              <a:cs typeface="Times New Roman" panose="02020603050405020304" pitchFamily="18" charset="0"/>
            </a:endParaRPr>
          </a:p>
          <a:p>
            <a:r>
              <a:rPr lang="en-GB" sz="3200" i="1" dirty="0">
                <a:latin typeface="Times New Roman" panose="02020603050405020304" pitchFamily="18" charset="0"/>
                <a:cs typeface="Times New Roman" panose="02020603050405020304" pitchFamily="18" charset="0"/>
              </a:rPr>
              <a:t>A time of silence for reflection</a:t>
            </a:r>
          </a:p>
        </p:txBody>
      </p:sp>
    </p:spTree>
    <p:extLst>
      <p:ext uri="{BB962C8B-B14F-4D97-AF65-F5344CB8AC3E}">
        <p14:creationId xmlns:p14="http://schemas.microsoft.com/office/powerpoint/2010/main" val="826875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AE25E-C183-01B8-2B5E-F392FFA0B0E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55E9464-F651-AC34-3F17-F52EB2E4B5FD}"/>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4DADF2E-0EB5-3E0A-EA66-7C6AA7A227B3}"/>
              </a:ext>
            </a:extLst>
          </p:cNvPr>
          <p:cNvSpPr txBox="1"/>
          <p:nvPr/>
        </p:nvSpPr>
        <p:spPr>
          <a:xfrm>
            <a:off x="0" y="15657"/>
            <a:ext cx="4323522"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Celebrating God’s Presence</a:t>
            </a:r>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CF57E135-B838-6BFC-A0E3-CCE54CB288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DC55C2E-8BA8-10BB-7122-31E385631214}"/>
              </a:ext>
            </a:extLst>
          </p:cNvPr>
          <p:cNvSpPr txBox="1"/>
          <p:nvPr/>
        </p:nvSpPr>
        <p:spPr>
          <a:xfrm>
            <a:off x="596900" y="1151904"/>
            <a:ext cx="10769600" cy="4072910"/>
          </a:xfrm>
          <a:prstGeom prst="rect">
            <a:avLst/>
          </a:prstGeom>
          <a:noFill/>
        </p:spPr>
        <p:txBody>
          <a:bodyPr wrap="square">
            <a:spAutoFit/>
          </a:bodyPr>
          <a:lstStyle/>
          <a:p>
            <a:pPr algn="just">
              <a:spcAft>
                <a:spcPts val="800"/>
              </a:spcAft>
            </a:pPr>
            <a:r>
              <a:rPr lang="en-GB"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May the Father of all mercies cleanse us from our sins, and restore us in his image to the praise and glory of his name, through Jesus Christ our Lord. </a:t>
            </a:r>
          </a:p>
          <a:p>
            <a:pPr algn="just">
              <a:spcAft>
                <a:spcPts val="800"/>
              </a:spcAft>
            </a:pPr>
            <a:r>
              <a:rPr lang="en-GB" sz="6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Amen.</a:t>
            </a:r>
            <a:endParaRPr lang="en-GB" sz="6600" b="1" i="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2670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81639-50E7-4024-C03F-0D1D35194B2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E714938-9511-78E4-1BCE-DEE68AF83762}"/>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D143275-4299-66CF-B224-0847EC716914}"/>
              </a:ext>
            </a:extLst>
          </p:cNvPr>
          <p:cNvSpPr txBox="1"/>
          <p:nvPr/>
        </p:nvSpPr>
        <p:spPr>
          <a:xfrm>
            <a:off x="0" y="15657"/>
            <a:ext cx="5461348" cy="646331"/>
          </a:xfrm>
          <a:prstGeom prst="rect">
            <a:avLst/>
          </a:prstGeom>
          <a:solidFill>
            <a:schemeClr val="bg1"/>
          </a:solidFill>
        </p:spPr>
        <p:txBody>
          <a:bodyPr wrap="square">
            <a:spAutoFit/>
          </a:bodyPr>
          <a:lstStyle/>
          <a:p>
            <a:r>
              <a:rPr lang="en-GB" sz="3600" b="1" dirty="0">
                <a:latin typeface="Dreaming Outloud Pro" panose="03050502040302030504" pitchFamily="66" charset="0"/>
                <a:cs typeface="Dreaming Outloud Pro" panose="03050502040302030504" pitchFamily="66" charset="0"/>
              </a:rPr>
              <a:t>Celebrating God’s Presence</a:t>
            </a:r>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EB251CFC-C938-CB66-4832-B197479239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6B2713C0-CE24-F5D0-FC94-5C8209395736}"/>
              </a:ext>
            </a:extLst>
          </p:cNvPr>
          <p:cNvSpPr txBox="1"/>
          <p:nvPr/>
        </p:nvSpPr>
        <p:spPr>
          <a:xfrm>
            <a:off x="463462" y="809169"/>
            <a:ext cx="11248374" cy="4893647"/>
          </a:xfrm>
          <a:prstGeom prst="rect">
            <a:avLst/>
          </a:prstGeom>
          <a:noFill/>
        </p:spPr>
        <p:txBody>
          <a:bodyPr wrap="square">
            <a:spAutoFit/>
          </a:bodyPr>
          <a:lstStyle/>
          <a:p>
            <a:r>
              <a:rPr lang="en-GB" sz="2400" i="1" dirty="0">
                <a:effectLst/>
                <a:latin typeface="Times New Roman" panose="02020603050405020304" pitchFamily="18" charset="0"/>
                <a:ea typeface="Times New Roman" panose="02020603050405020304" pitchFamily="18" charset="0"/>
                <a:cs typeface="Times New Roman" panose="02020603050405020304" pitchFamily="18" charset="0"/>
              </a:rPr>
              <a:t>The Collect, the family prayer for the week</a:t>
            </a:r>
          </a:p>
          <a:p>
            <a:endParaRPr lang="en-GB"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GB" sz="4400" b="0" i="0" dirty="0">
                <a:effectLst/>
                <a:latin typeface="Times New Roman" panose="02020603050405020304" pitchFamily="18" charset="0"/>
                <a:cs typeface="Times New Roman" panose="02020603050405020304" pitchFamily="18" charset="0"/>
              </a:rPr>
              <a:t>God of truth,</a:t>
            </a:r>
          </a:p>
          <a:p>
            <a:pPr algn="just"/>
            <a:r>
              <a:rPr lang="en-GB" sz="4400" b="0" i="0" dirty="0">
                <a:effectLst/>
                <a:latin typeface="Times New Roman" panose="02020603050405020304" pitchFamily="18" charset="0"/>
                <a:cs typeface="Times New Roman" panose="02020603050405020304" pitchFamily="18" charset="0"/>
              </a:rPr>
              <a:t>help us to keep your law of love</a:t>
            </a:r>
          </a:p>
          <a:p>
            <a:pPr algn="just"/>
            <a:r>
              <a:rPr lang="en-GB" sz="4400" b="0" i="0" dirty="0">
                <a:effectLst/>
                <a:latin typeface="Times New Roman" panose="02020603050405020304" pitchFamily="18" charset="0"/>
                <a:cs typeface="Times New Roman" panose="02020603050405020304" pitchFamily="18" charset="0"/>
              </a:rPr>
              <a:t>and to walk in ways of wisdom,</a:t>
            </a:r>
          </a:p>
          <a:p>
            <a:pPr algn="just"/>
            <a:r>
              <a:rPr lang="en-GB" sz="4400" b="0" i="0" dirty="0">
                <a:effectLst/>
                <a:latin typeface="Times New Roman" panose="02020603050405020304" pitchFamily="18" charset="0"/>
                <a:cs typeface="Times New Roman" panose="02020603050405020304" pitchFamily="18" charset="0"/>
              </a:rPr>
              <a:t>that we may find true life</a:t>
            </a:r>
          </a:p>
          <a:p>
            <a:pPr algn="just"/>
            <a:r>
              <a:rPr lang="en-GB" sz="4400" b="0" i="0" dirty="0">
                <a:effectLst/>
                <a:latin typeface="Times New Roman" panose="02020603050405020304" pitchFamily="18" charset="0"/>
                <a:cs typeface="Times New Roman" panose="02020603050405020304" pitchFamily="18" charset="0"/>
              </a:rPr>
              <a:t>in Jesus Christ your Son.</a:t>
            </a:r>
          </a:p>
          <a:p>
            <a:pPr algn="just"/>
            <a:r>
              <a:rPr lang="en-GB" sz="4400" b="1" i="0" dirty="0">
                <a:effectLst/>
                <a:latin typeface="Times New Roman" panose="02020603050405020304" pitchFamily="18" charset="0"/>
                <a:cs typeface="Times New Roman" panose="02020603050405020304" pitchFamily="18" charset="0"/>
              </a:rPr>
              <a:t>Amen.</a:t>
            </a:r>
            <a:endParaRPr lang="en-GB" sz="4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375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81639-50E7-4024-C03F-0D1D35194B2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E714938-9511-78E4-1BCE-DEE68AF83762}"/>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D143275-4299-66CF-B224-0847EC716914}"/>
              </a:ext>
            </a:extLst>
          </p:cNvPr>
          <p:cNvSpPr txBox="1"/>
          <p:nvPr/>
        </p:nvSpPr>
        <p:spPr>
          <a:xfrm>
            <a:off x="0" y="15657"/>
            <a:ext cx="5461348" cy="646331"/>
          </a:xfrm>
          <a:prstGeom prst="rect">
            <a:avLst/>
          </a:prstGeom>
          <a:solidFill>
            <a:schemeClr val="bg1"/>
          </a:solidFill>
        </p:spPr>
        <p:txBody>
          <a:bodyPr wrap="square">
            <a:spAutoFit/>
          </a:bodyPr>
          <a:lstStyle/>
          <a:p>
            <a:r>
              <a:rPr lang="en-GB" sz="3600" b="1" dirty="0">
                <a:latin typeface="Dreaming Outloud Pro" panose="03050502040302030504" pitchFamily="66" charset="0"/>
                <a:cs typeface="Dreaming Outloud Pro" panose="03050502040302030504" pitchFamily="66" charset="0"/>
              </a:rPr>
              <a:t>Celebrating God’s Presence</a:t>
            </a:r>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EB251CFC-C938-CB66-4832-B197479239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28CF3796-6CAF-9A27-7956-20A49E37642E}"/>
              </a:ext>
            </a:extLst>
          </p:cNvPr>
          <p:cNvSpPr txBox="1"/>
          <p:nvPr/>
        </p:nvSpPr>
        <p:spPr>
          <a:xfrm>
            <a:off x="613775" y="1186841"/>
            <a:ext cx="10333973" cy="4124206"/>
          </a:xfrm>
          <a:prstGeom prst="rect">
            <a:avLst/>
          </a:prstGeom>
          <a:noFill/>
        </p:spPr>
        <p:txBody>
          <a:bodyPr wrap="square" rtlCol="0">
            <a:spAutoFit/>
          </a:bodyPr>
          <a:lstStyle/>
          <a:p>
            <a:pPr algn="just">
              <a:tabLst>
                <a:tab pos="1847850" algn="l"/>
              </a:tabLst>
            </a:pPr>
            <a:r>
              <a:rPr lang="en-GB"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Our Gospel hymn is</a:t>
            </a:r>
          </a:p>
          <a:p>
            <a:pPr algn="just">
              <a:tabLst>
                <a:tab pos="1847850" algn="l"/>
              </a:tabLst>
            </a:pPr>
            <a:r>
              <a:rPr lang="en-GB" sz="8000" dirty="0">
                <a:effectLst/>
                <a:latin typeface="Times New Roman" panose="02020603050405020304" pitchFamily="18" charset="0"/>
                <a:ea typeface="Calibri" panose="020F0502020204030204" pitchFamily="34" charset="0"/>
                <a:cs typeface="Times New Roman" panose="02020603050405020304" pitchFamily="18" charset="0"/>
              </a:rPr>
              <a:t>Give thanks</a:t>
            </a:r>
          </a:p>
          <a:p>
            <a:pPr algn="just">
              <a:tabLst>
                <a:tab pos="1847850" algn="l"/>
              </a:tabLst>
            </a:pPr>
            <a:r>
              <a:rPr lang="en-GB" sz="8000" dirty="0">
                <a:effectLst/>
                <a:latin typeface="Times New Roman" panose="02020603050405020304" pitchFamily="18" charset="0"/>
                <a:ea typeface="Calibri" panose="020F0502020204030204" pitchFamily="34" charset="0"/>
                <a:cs typeface="Times New Roman" panose="02020603050405020304" pitchFamily="18" charset="0"/>
              </a:rPr>
              <a:t>with a grateful heart</a:t>
            </a:r>
          </a:p>
          <a:p>
            <a:pPr algn="just">
              <a:tabLst>
                <a:tab pos="1847850" algn="l"/>
              </a:tabLst>
            </a:pP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Tune</a:t>
            </a:r>
            <a:r>
              <a:rPr lang="en-GB" sz="6600" dirty="0">
                <a:latin typeface="Times New Roman" panose="02020603050405020304" pitchFamily="18" charset="0"/>
                <a:ea typeface="Calibri" panose="020F0502020204030204" pitchFamily="34" charset="0"/>
                <a:cs typeface="Times New Roman" panose="02020603050405020304" pitchFamily="18" charset="0"/>
              </a:rPr>
              <a:t> A&amp;M </a:t>
            </a: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639</a:t>
            </a:r>
            <a:endParaRPr lang="en-GB" dirty="0"/>
          </a:p>
        </p:txBody>
      </p:sp>
    </p:spTree>
    <p:extLst>
      <p:ext uri="{BB962C8B-B14F-4D97-AF65-F5344CB8AC3E}">
        <p14:creationId xmlns:p14="http://schemas.microsoft.com/office/powerpoint/2010/main" val="311729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DB74-19D9-F348-272C-E24A742713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5AEF9D6-D24F-A57A-0E56-2945C17B2A5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7E5CAB6-CFF6-3A99-F673-676242459665}"/>
              </a:ext>
            </a:extLst>
          </p:cNvPr>
          <p:cNvSpPr txBox="1"/>
          <p:nvPr/>
        </p:nvSpPr>
        <p:spPr>
          <a:xfrm>
            <a:off x="150312" y="705177"/>
            <a:ext cx="11548997" cy="5447645"/>
          </a:xfrm>
          <a:prstGeom prst="rect">
            <a:avLst/>
          </a:prstGeom>
          <a:noFill/>
        </p:spPr>
        <p:txBody>
          <a:bodyPr wrap="square">
            <a:spAutoFit/>
          </a:bodyPr>
          <a:lstStyle/>
          <a:p>
            <a:pPr algn="ctr">
              <a:tabLst>
                <a:tab pos="900430" algn="r"/>
              </a:tabLst>
            </a:pPr>
            <a:r>
              <a:rPr lang="en-GB" sz="4400" i="1" dirty="0">
                <a:solidFill>
                  <a:srgbClr val="000000"/>
                </a:solidFill>
                <a:latin typeface="Times New Roman" panose="02020603050405020304" pitchFamily="18" charset="0"/>
                <a:ea typeface="Times New Roman" panose="02020603050405020304" pitchFamily="18" charset="0"/>
              </a:rPr>
              <a:t>Verse</a:t>
            </a:r>
          </a:p>
          <a:p>
            <a:pPr algn="ctr">
              <a:tabLst>
                <a:tab pos="900430" algn="r"/>
              </a:tabLst>
            </a:pPr>
            <a:r>
              <a:rPr lang="en-GB" sz="5400" b="1" dirty="0">
                <a:solidFill>
                  <a:srgbClr val="000000"/>
                </a:solidFill>
                <a:effectLst/>
                <a:latin typeface="Times New Roman" panose="02020603050405020304" pitchFamily="18" charset="0"/>
                <a:ea typeface="Times New Roman" panose="02020603050405020304" pitchFamily="18" charset="0"/>
              </a:rPr>
              <a:t>Give thanks with a grateful heart,</a:t>
            </a:r>
          </a:p>
          <a:p>
            <a:pPr algn="ctr">
              <a:tabLst>
                <a:tab pos="900430" algn="r"/>
              </a:tabLst>
            </a:pPr>
            <a:r>
              <a:rPr lang="en-GB" sz="5400" b="1" dirty="0">
                <a:solidFill>
                  <a:srgbClr val="000000"/>
                </a:solidFill>
                <a:effectLst/>
                <a:latin typeface="Times New Roman" panose="02020603050405020304" pitchFamily="18" charset="0"/>
                <a:ea typeface="Times New Roman" panose="02020603050405020304" pitchFamily="18" charset="0"/>
              </a:rPr>
              <a:t>give thanks to the Holy One;</a:t>
            </a:r>
          </a:p>
          <a:p>
            <a:pPr algn="ctr">
              <a:tabLst>
                <a:tab pos="900430" algn="r"/>
              </a:tabLst>
            </a:pPr>
            <a:r>
              <a:rPr lang="en-GB" sz="5400" b="1" dirty="0">
                <a:solidFill>
                  <a:srgbClr val="000000"/>
                </a:solidFill>
                <a:effectLst/>
                <a:latin typeface="Times New Roman" panose="02020603050405020304" pitchFamily="18" charset="0"/>
                <a:ea typeface="Times New Roman" panose="02020603050405020304" pitchFamily="18" charset="0"/>
              </a:rPr>
              <a:t>give thanks because he’s given</a:t>
            </a:r>
          </a:p>
          <a:p>
            <a:pPr algn="ctr">
              <a:tabLst>
                <a:tab pos="900430" algn="r"/>
              </a:tabLst>
            </a:pPr>
            <a:r>
              <a:rPr lang="en-GB" sz="5400" b="1" dirty="0">
                <a:solidFill>
                  <a:srgbClr val="000000"/>
                </a:solidFill>
                <a:effectLst/>
                <a:latin typeface="Times New Roman" panose="02020603050405020304" pitchFamily="18" charset="0"/>
                <a:ea typeface="Times New Roman" panose="02020603050405020304" pitchFamily="18" charset="0"/>
              </a:rPr>
              <a:t>Jesus Christ, his Son.</a:t>
            </a:r>
          </a:p>
          <a:p>
            <a:pPr algn="ctr">
              <a:tabLst>
                <a:tab pos="900430" algn="r"/>
              </a:tabLst>
            </a:pPr>
            <a:endParaRPr lang="en-GB" sz="4400" b="1" dirty="0">
              <a:solidFill>
                <a:srgbClr val="000000"/>
              </a:solidFill>
              <a:latin typeface="Times New Roman" panose="02020603050405020304" pitchFamily="18" charset="0"/>
              <a:ea typeface="Times New Roman" panose="02020603050405020304" pitchFamily="18" charset="0"/>
            </a:endParaRPr>
          </a:p>
          <a:p>
            <a:pPr algn="ctr">
              <a:tabLst>
                <a:tab pos="900430" algn="r"/>
              </a:tabLst>
            </a:pPr>
            <a:r>
              <a:rPr lang="en-GB" sz="4400" i="1" dirty="0">
                <a:solidFill>
                  <a:srgbClr val="000000"/>
                </a:solidFill>
                <a:effectLst/>
                <a:latin typeface="Times New Roman" panose="02020603050405020304" pitchFamily="18" charset="0"/>
                <a:ea typeface="Times New Roman" panose="02020603050405020304" pitchFamily="18" charset="0"/>
              </a:rPr>
              <a:t>repea</a:t>
            </a:r>
            <a:r>
              <a:rPr lang="en-GB" sz="4400" i="1" dirty="0">
                <a:solidFill>
                  <a:srgbClr val="000000"/>
                </a:solidFill>
                <a:latin typeface="Times New Roman" panose="02020603050405020304" pitchFamily="18" charset="0"/>
                <a:ea typeface="Times New Roman" panose="02020603050405020304" pitchFamily="18" charset="0"/>
              </a:rPr>
              <a:t>t</a:t>
            </a:r>
            <a:endParaRPr lang="en-GB" sz="4400" i="1"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4968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E447D-B77B-129E-C67C-17F4E4AADF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EC0B4E1-4C74-BF0A-1893-DA23BEFFB78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BD31AD91-54D3-E341-EF42-93CF588C8A8D}"/>
              </a:ext>
            </a:extLst>
          </p:cNvPr>
          <p:cNvSpPr txBox="1"/>
          <p:nvPr/>
        </p:nvSpPr>
        <p:spPr>
          <a:xfrm>
            <a:off x="475989" y="429854"/>
            <a:ext cx="11548997" cy="6032421"/>
          </a:xfrm>
          <a:prstGeom prst="rect">
            <a:avLst/>
          </a:prstGeom>
          <a:noFill/>
        </p:spPr>
        <p:txBody>
          <a:bodyPr wrap="square">
            <a:spAutoFit/>
          </a:bodyPr>
          <a:lstStyle/>
          <a:p>
            <a:pPr algn="ctr">
              <a:tabLst>
                <a:tab pos="900430" algn="r"/>
              </a:tabLst>
            </a:pPr>
            <a:r>
              <a:rPr lang="en-GB" sz="4400" i="1" dirty="0">
                <a:solidFill>
                  <a:srgbClr val="000000"/>
                </a:solidFill>
                <a:latin typeface="Times New Roman" panose="02020603050405020304" pitchFamily="18" charset="0"/>
                <a:ea typeface="Times New Roman" panose="02020603050405020304" pitchFamily="18" charset="0"/>
              </a:rPr>
              <a:t>Chorus</a:t>
            </a:r>
          </a:p>
          <a:p>
            <a:pPr algn="ctr">
              <a:tabLst>
                <a:tab pos="900430" algn="r"/>
              </a:tabLst>
            </a:pPr>
            <a:r>
              <a:rPr lang="en-GB" sz="5400" b="1" dirty="0">
                <a:solidFill>
                  <a:srgbClr val="000000"/>
                </a:solidFill>
                <a:latin typeface="Times New Roman" panose="02020603050405020304" pitchFamily="18" charset="0"/>
                <a:ea typeface="Times New Roman" panose="02020603050405020304" pitchFamily="18" charset="0"/>
              </a:rPr>
              <a:t>And now let the weak say,</a:t>
            </a:r>
          </a:p>
          <a:p>
            <a:pPr algn="ctr">
              <a:tabLst>
                <a:tab pos="900430" algn="r"/>
              </a:tabLst>
            </a:pPr>
            <a:r>
              <a:rPr lang="en-GB" sz="5400" b="1" dirty="0">
                <a:solidFill>
                  <a:srgbClr val="000000"/>
                </a:solidFill>
                <a:latin typeface="Times New Roman" panose="02020603050405020304" pitchFamily="18" charset="0"/>
                <a:ea typeface="Times New Roman" panose="02020603050405020304" pitchFamily="18" charset="0"/>
              </a:rPr>
              <a:t>‘I am strong!’</a:t>
            </a:r>
          </a:p>
          <a:p>
            <a:pPr algn="ctr">
              <a:tabLst>
                <a:tab pos="900430" algn="r"/>
              </a:tabLst>
            </a:pPr>
            <a:r>
              <a:rPr lang="en-GB" sz="5400" b="1" dirty="0">
                <a:solidFill>
                  <a:srgbClr val="000000"/>
                </a:solidFill>
                <a:latin typeface="Times New Roman" panose="02020603050405020304" pitchFamily="18" charset="0"/>
                <a:ea typeface="Times New Roman" panose="02020603050405020304" pitchFamily="18" charset="0"/>
              </a:rPr>
              <a:t>Let the poor say, ‘I am rich</a:t>
            </a:r>
          </a:p>
          <a:p>
            <a:pPr algn="ctr">
              <a:tabLst>
                <a:tab pos="900430" algn="r"/>
              </a:tabLst>
            </a:pPr>
            <a:r>
              <a:rPr lang="en-GB" sz="5400" b="1" dirty="0">
                <a:solidFill>
                  <a:srgbClr val="000000"/>
                </a:solidFill>
                <a:latin typeface="Times New Roman" panose="02020603050405020304" pitchFamily="18" charset="0"/>
                <a:ea typeface="Times New Roman" panose="02020603050405020304" pitchFamily="18" charset="0"/>
              </a:rPr>
              <a:t>because of what the Lord</a:t>
            </a:r>
          </a:p>
          <a:p>
            <a:pPr algn="ctr">
              <a:tabLst>
                <a:tab pos="900430" algn="r"/>
              </a:tabLst>
            </a:pPr>
            <a:r>
              <a:rPr lang="en-GB" sz="5400" b="1" dirty="0">
                <a:solidFill>
                  <a:srgbClr val="000000"/>
                </a:solidFill>
                <a:latin typeface="Times New Roman" panose="02020603050405020304" pitchFamily="18" charset="0"/>
                <a:ea typeface="Times New Roman" panose="02020603050405020304" pitchFamily="18" charset="0"/>
              </a:rPr>
              <a:t>has done for us!’</a:t>
            </a:r>
          </a:p>
          <a:p>
            <a:pPr algn="ctr">
              <a:tabLst>
                <a:tab pos="900430" algn="r"/>
              </a:tabLst>
            </a:pPr>
            <a:endParaRPr lang="en-GB" sz="2800" i="1" dirty="0">
              <a:solidFill>
                <a:srgbClr val="000000"/>
              </a:solidFill>
              <a:effectLst/>
              <a:latin typeface="Times New Roman" panose="02020603050405020304" pitchFamily="18" charset="0"/>
              <a:ea typeface="Times New Roman" panose="02020603050405020304" pitchFamily="18" charset="0"/>
            </a:endParaRPr>
          </a:p>
          <a:p>
            <a:pPr algn="ctr">
              <a:tabLst>
                <a:tab pos="900430" algn="r"/>
              </a:tabLst>
            </a:pPr>
            <a:r>
              <a:rPr lang="en-GB" sz="4400" i="1" dirty="0">
                <a:solidFill>
                  <a:srgbClr val="000000"/>
                </a:solidFill>
                <a:effectLst/>
                <a:latin typeface="Times New Roman" panose="02020603050405020304" pitchFamily="18" charset="0"/>
                <a:ea typeface="Times New Roman" panose="02020603050405020304" pitchFamily="18" charset="0"/>
              </a:rPr>
              <a:t>repea</a:t>
            </a:r>
            <a:r>
              <a:rPr lang="en-GB" sz="4400" i="1" dirty="0">
                <a:solidFill>
                  <a:srgbClr val="000000"/>
                </a:solidFill>
                <a:latin typeface="Times New Roman" panose="02020603050405020304" pitchFamily="18" charset="0"/>
                <a:ea typeface="Times New Roman" panose="02020603050405020304" pitchFamily="18" charset="0"/>
              </a:rPr>
              <a:t>t</a:t>
            </a:r>
            <a:endParaRPr lang="en-GB" sz="4400" i="1"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4258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F70E2-D0A5-61FB-055B-5E57F85312A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A107BAA-F00C-0397-E203-98A93998808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6DD11D0-5B86-E24B-1965-377A3322491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
        <p:nvSpPr>
          <p:cNvPr id="6" name="TextBox 5">
            <a:extLst>
              <a:ext uri="{FF2B5EF4-FFF2-40B4-BE49-F238E27FC236}">
                <a16:creationId xmlns:a16="http://schemas.microsoft.com/office/drawing/2014/main" id="{E04E80B1-29B2-847F-AEAA-7E987ACB0077}"/>
              </a:ext>
            </a:extLst>
          </p:cNvPr>
          <p:cNvSpPr txBox="1"/>
          <p:nvPr/>
        </p:nvSpPr>
        <p:spPr>
          <a:xfrm>
            <a:off x="-701414" y="464942"/>
            <a:ext cx="10333973" cy="5632311"/>
          </a:xfrm>
          <a:prstGeom prst="rect">
            <a:avLst/>
          </a:prstGeom>
          <a:noFill/>
        </p:spPr>
        <p:txBody>
          <a:bodyPr wrap="square" rtlCol="0">
            <a:spAutoFit/>
          </a:bodyPr>
          <a:lstStyle/>
          <a:p>
            <a:pPr algn="ctr">
              <a:tabLst>
                <a:tab pos="1847850" algn="l"/>
              </a:tabLst>
            </a:pPr>
            <a:r>
              <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Hear the Gospel</a:t>
            </a:r>
          </a:p>
          <a:p>
            <a:pPr algn="ctr">
              <a:tabLst>
                <a:tab pos="1847850" algn="l"/>
              </a:tabLst>
            </a:pPr>
            <a:r>
              <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 our Lord Jesus Christ</a:t>
            </a:r>
          </a:p>
          <a:p>
            <a:pPr algn="ctr">
              <a:tabLst>
                <a:tab pos="1847850" algn="l"/>
              </a:tabLst>
            </a:pPr>
            <a:r>
              <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according to Matthew</a:t>
            </a:r>
          </a:p>
          <a:p>
            <a:pPr algn="ctr">
              <a:tabLst>
                <a:tab pos="1847850" algn="l"/>
              </a:tabLst>
            </a:pPr>
            <a:r>
              <a:rPr lang="en-GB" sz="4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Glory to you O Lord</a:t>
            </a:r>
          </a:p>
          <a:p>
            <a:pPr algn="ctr">
              <a:tabLst>
                <a:tab pos="1847850" algn="l"/>
              </a:tabLst>
            </a:pPr>
            <a:endParaRPr lang="en-GB" sz="4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ctr">
              <a:tabLst>
                <a:tab pos="1847850" algn="l"/>
              </a:tabLst>
            </a:pPr>
            <a:r>
              <a:rPr lang="en-GB" sz="4000" b="1" dirty="0">
                <a:effectLst/>
                <a:latin typeface="Comic Sans MS" panose="030F0702030302020204" pitchFamily="66" charset="0"/>
                <a:cs typeface="Times New Roman" panose="02020603050405020304" pitchFamily="18" charset="0"/>
              </a:rPr>
              <a:t>Matthew 9:9–13, 18–26 </a:t>
            </a:r>
          </a:p>
          <a:p>
            <a:pPr algn="ctr">
              <a:tabLst>
                <a:tab pos="1847850" algn="l"/>
              </a:tabLst>
            </a:pPr>
            <a:endParaRPr lang="en-GB" sz="4000" b="0" dirty="0">
              <a:effectLst/>
              <a:latin typeface="Times New Roman" panose="02020603050405020304" pitchFamily="18" charset="0"/>
              <a:cs typeface="Times New Roman" panose="02020603050405020304" pitchFamily="18" charset="0"/>
            </a:endParaRPr>
          </a:p>
          <a:p>
            <a:pPr algn="ctr">
              <a:tabLst>
                <a:tab pos="1847850" algn="l"/>
              </a:tabLst>
            </a:pPr>
            <a:r>
              <a:rPr lang="en-GB" sz="4000" i="1" dirty="0">
                <a:latin typeface="Times New Roman" panose="02020603050405020304" pitchFamily="18" charset="0"/>
                <a:cs typeface="Times New Roman" panose="02020603050405020304" pitchFamily="18" charset="0"/>
              </a:rPr>
              <a:t>This is the Gospel of the Lord</a:t>
            </a:r>
          </a:p>
          <a:p>
            <a:pPr algn="ctr">
              <a:tabLst>
                <a:tab pos="1847850" algn="l"/>
              </a:tabLst>
            </a:pPr>
            <a:r>
              <a:rPr lang="en-GB" sz="4000" b="1" i="1" dirty="0">
                <a:effectLst/>
                <a:latin typeface="Times New Roman" panose="02020603050405020304" pitchFamily="18" charset="0"/>
                <a:cs typeface="Times New Roman" panose="02020603050405020304" pitchFamily="18" charset="0"/>
              </a:rPr>
              <a:t>Praise to you O Christ</a:t>
            </a:r>
          </a:p>
        </p:txBody>
      </p:sp>
    </p:spTree>
    <p:extLst>
      <p:ext uri="{BB962C8B-B14F-4D97-AF65-F5344CB8AC3E}">
        <p14:creationId xmlns:p14="http://schemas.microsoft.com/office/powerpoint/2010/main" val="1857731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08601-401A-F508-7FEC-27889C07A9D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63D2310-BC24-EED0-F339-9694A741BBF1}"/>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FADC08A-C8EC-CB4F-A9F0-50E07953CFEC}"/>
              </a:ext>
            </a:extLst>
          </p:cNvPr>
          <p:cNvSpPr txBox="1"/>
          <p:nvPr/>
        </p:nvSpPr>
        <p:spPr>
          <a:xfrm>
            <a:off x="0" y="15657"/>
            <a:ext cx="3081130"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Today’s Reflection</a:t>
            </a:r>
          </a:p>
        </p:txBody>
      </p:sp>
      <p:sp>
        <p:nvSpPr>
          <p:cNvPr id="8" name="TextBox 7">
            <a:extLst>
              <a:ext uri="{FF2B5EF4-FFF2-40B4-BE49-F238E27FC236}">
                <a16:creationId xmlns:a16="http://schemas.microsoft.com/office/drawing/2014/main" id="{DBA6CDB9-7F53-B326-02ED-1D9464C7ADA4}"/>
              </a:ext>
            </a:extLst>
          </p:cNvPr>
          <p:cNvSpPr txBox="1"/>
          <p:nvPr/>
        </p:nvSpPr>
        <p:spPr>
          <a:xfrm>
            <a:off x="355858" y="1452721"/>
            <a:ext cx="10672613" cy="3631763"/>
          </a:xfrm>
          <a:prstGeom prst="rect">
            <a:avLst/>
          </a:prstGeom>
          <a:noFill/>
        </p:spPr>
        <p:txBody>
          <a:bodyPr wrap="square">
            <a:spAutoFit/>
          </a:bodyPr>
          <a:lstStyle/>
          <a:p>
            <a:pPr algn="ctr"/>
            <a:r>
              <a:rPr lang="en-GB" sz="11500" dirty="0">
                <a:latin typeface="Times New Roman" panose="02020603050405020304" pitchFamily="18" charset="0"/>
                <a:cs typeface="Times New Roman" panose="02020603050405020304" pitchFamily="18" charset="0"/>
              </a:rPr>
              <a:t>Sabbath is</a:t>
            </a:r>
          </a:p>
          <a:p>
            <a:pPr algn="ctr"/>
            <a:r>
              <a:rPr lang="en-GB" sz="11500" dirty="0">
                <a:latin typeface="Times New Roman" panose="02020603050405020304" pitchFamily="18" charset="0"/>
                <a:cs typeface="Times New Roman" panose="02020603050405020304" pitchFamily="18" charset="0"/>
              </a:rPr>
              <a:t>a good meal</a:t>
            </a:r>
            <a:endParaRPr lang="en-GB" sz="13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8784443-FACE-1BBF-B075-24A86616EBB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4052894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A553-D343-32AF-1470-31D595581BA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5EE8026-65AE-323D-56B8-2940235D5482}"/>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36BDB74-C1C4-127A-6E41-3CD0AD2A7E4D}"/>
              </a:ext>
            </a:extLst>
          </p:cNvPr>
          <p:cNvSpPr txBox="1"/>
          <p:nvPr/>
        </p:nvSpPr>
        <p:spPr>
          <a:xfrm>
            <a:off x="-1" y="15657"/>
            <a:ext cx="3130827" cy="461665"/>
          </a:xfrm>
          <a:prstGeom prst="rect">
            <a:avLst/>
          </a:prstGeom>
          <a:solidFill>
            <a:schemeClr val="bg1"/>
          </a:solidFill>
        </p:spPr>
        <p:txBody>
          <a:bodyPr wrap="square">
            <a:spAutoFit/>
          </a:bodyPr>
          <a:lstStyle/>
          <a:p>
            <a:pPr algn="ctr"/>
            <a:r>
              <a:rPr lang="en-GB" sz="2400" b="1" dirty="0">
                <a:latin typeface="Comic Sans MS" panose="030F0702030302020204" pitchFamily="66" charset="0"/>
                <a:cs typeface="Dreaming Outloud Pro" panose="03050502040302030504" pitchFamily="66" charset="0"/>
              </a:rPr>
              <a:t>Responding in Faith</a:t>
            </a:r>
          </a:p>
        </p:txBody>
      </p:sp>
      <p:sp>
        <p:nvSpPr>
          <p:cNvPr id="4" name="Rectangle 3">
            <a:extLst>
              <a:ext uri="{FF2B5EF4-FFF2-40B4-BE49-F238E27FC236}">
                <a16:creationId xmlns:a16="http://schemas.microsoft.com/office/drawing/2014/main" id="{F1F39B91-AFCB-5DA0-694E-0D507812F7AF}"/>
              </a:ext>
            </a:extLst>
          </p:cNvPr>
          <p:cNvSpPr/>
          <p:nvPr/>
        </p:nvSpPr>
        <p:spPr>
          <a:xfrm>
            <a:off x="9319364" y="4734000"/>
            <a:ext cx="2872636" cy="21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E735FF2-2EF5-5739-F1E2-3DC47FB37982}"/>
              </a:ext>
            </a:extLst>
          </p:cNvPr>
          <p:cNvSpPr txBox="1"/>
          <p:nvPr/>
        </p:nvSpPr>
        <p:spPr>
          <a:xfrm>
            <a:off x="551144" y="1140432"/>
            <a:ext cx="10586043" cy="4893647"/>
          </a:xfrm>
          <a:prstGeom prst="rect">
            <a:avLst/>
          </a:prstGeom>
          <a:noFill/>
        </p:spPr>
        <p:txBody>
          <a:bodyPr wrap="square" rtlCol="0">
            <a:spAutoFit/>
          </a:bodyPr>
          <a:lstStyle/>
          <a:p>
            <a:r>
              <a:rPr lang="en-GB" sz="4800" dirty="0">
                <a:latin typeface="Times New Roman" panose="02020603050405020304" pitchFamily="18" charset="0"/>
                <a:cs typeface="Times New Roman" panose="02020603050405020304" pitchFamily="18" charset="0"/>
              </a:rPr>
              <a:t>Let us declare our faith in God.</a:t>
            </a:r>
          </a:p>
          <a:p>
            <a:endParaRPr lang="en-GB" sz="4800" dirty="0">
              <a:latin typeface="Times New Roman" panose="02020603050405020304" pitchFamily="18" charset="0"/>
              <a:cs typeface="Times New Roman" panose="02020603050405020304" pitchFamily="18" charset="0"/>
            </a:endParaRPr>
          </a:p>
          <a:p>
            <a:r>
              <a:rPr lang="en-GB" sz="5400" b="1" dirty="0">
                <a:latin typeface="Times New Roman" panose="02020603050405020304" pitchFamily="18" charset="0"/>
                <a:cs typeface="Times New Roman" panose="02020603050405020304" pitchFamily="18" charset="0"/>
              </a:rPr>
              <a:t>We believe in God the Father,</a:t>
            </a:r>
            <a:br>
              <a:rPr lang="en-GB" sz="5400" b="1" dirty="0">
                <a:latin typeface="Times New Roman" panose="02020603050405020304" pitchFamily="18" charset="0"/>
                <a:cs typeface="Times New Roman" panose="02020603050405020304" pitchFamily="18" charset="0"/>
              </a:rPr>
            </a:br>
            <a:r>
              <a:rPr lang="en-GB" sz="5400" b="1" dirty="0">
                <a:latin typeface="Times New Roman" panose="02020603050405020304" pitchFamily="18" charset="0"/>
                <a:cs typeface="Times New Roman" panose="02020603050405020304" pitchFamily="18" charset="0"/>
              </a:rPr>
              <a:t>from whom every family in heaven and on earth is named.</a:t>
            </a:r>
          </a:p>
          <a:p>
            <a:endParaRPr lang="en-GB" sz="5400" b="1" dirty="0">
              <a:latin typeface="Times New Roman" panose="02020603050405020304" pitchFamily="18" charset="0"/>
              <a:cs typeface="Times New Roman" panose="02020603050405020304" pitchFamily="18" charset="0"/>
            </a:endParaRPr>
          </a:p>
        </p:txBody>
      </p:sp>
      <p:pic>
        <p:nvPicPr>
          <p:cNvPr id="2" name="Picture 1" descr="A group of hands holding each other&#10;&#10;Description automatically generated">
            <a:extLst>
              <a:ext uri="{FF2B5EF4-FFF2-40B4-BE49-F238E27FC236}">
                <a16:creationId xmlns:a16="http://schemas.microsoft.com/office/drawing/2014/main" id="{C69E76AD-16C9-62E9-B8AA-57F4A9063A5C}"/>
              </a:ext>
            </a:extLst>
          </p:cNvPr>
          <p:cNvPicPr>
            <a:picLocks noChangeAspect="1"/>
          </p:cNvPicPr>
          <p:nvPr/>
        </p:nvPicPr>
        <p:blipFill>
          <a:blip r:embed="rId3"/>
          <a:stretch>
            <a:fillRect/>
          </a:stretch>
        </p:blipFill>
        <p:spPr>
          <a:xfrm>
            <a:off x="10079931" y="4723028"/>
            <a:ext cx="2095367" cy="2088000"/>
          </a:xfrm>
          <a:prstGeom prst="rect">
            <a:avLst/>
          </a:prstGeom>
        </p:spPr>
      </p:pic>
    </p:spTree>
    <p:extLst>
      <p:ext uri="{BB962C8B-B14F-4D97-AF65-F5344CB8AC3E}">
        <p14:creationId xmlns:p14="http://schemas.microsoft.com/office/powerpoint/2010/main" val="616004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6D3F0-D470-B96D-12D7-7FCFD649753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7B09C4A-3AAA-1263-3783-8E0943A9AFA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Ordination (leaping) - by Dave Walker | CartoonChurch.com">
            <a:extLst>
              <a:ext uri="{FF2B5EF4-FFF2-40B4-BE49-F238E27FC236}">
                <a16:creationId xmlns:a16="http://schemas.microsoft.com/office/drawing/2014/main" id="{F2020E3E-FC1D-0188-16CE-D4842CCD39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70" r="7109" b="12653"/>
          <a:stretch/>
        </p:blipFill>
        <p:spPr bwMode="auto">
          <a:xfrm>
            <a:off x="10074650" y="5445302"/>
            <a:ext cx="2117350" cy="1365725"/>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D4C408F4-48FB-0E91-1CC6-08AFE85D1DD4}"/>
              </a:ext>
            </a:extLst>
          </p:cNvPr>
          <p:cNvSpPr txBox="1"/>
          <p:nvPr/>
        </p:nvSpPr>
        <p:spPr>
          <a:xfrm>
            <a:off x="770382" y="1046914"/>
            <a:ext cx="9772650" cy="4247317"/>
          </a:xfrm>
          <a:prstGeom prst="rect">
            <a:avLst/>
          </a:prstGeom>
          <a:noFill/>
        </p:spPr>
        <p:txBody>
          <a:bodyPr wrap="square">
            <a:spAutoFit/>
          </a:bodyPr>
          <a:lstStyle/>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Almighty God,</a:t>
            </a: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to whom all hearts are open,</a:t>
            </a: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all desires known</a:t>
            </a: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and from whom</a:t>
            </a: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no secrets are hidden, </a:t>
            </a:r>
            <a:endParaRPr lang="en-GB" sz="5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0AD3F7A-A273-6318-153F-E01F84775178}"/>
              </a:ext>
            </a:extLst>
          </p:cNvPr>
          <p:cNvSpPr txBox="1"/>
          <p:nvPr/>
        </p:nvSpPr>
        <p:spPr>
          <a:xfrm>
            <a:off x="0" y="0"/>
            <a:ext cx="3478696"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Gathering for worship</a:t>
            </a:r>
          </a:p>
        </p:txBody>
      </p:sp>
    </p:spTree>
    <p:extLst>
      <p:ext uri="{BB962C8B-B14F-4D97-AF65-F5344CB8AC3E}">
        <p14:creationId xmlns:p14="http://schemas.microsoft.com/office/powerpoint/2010/main" val="3930658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F8CC2-3B98-FAF9-3624-EA552FB5BB8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DD4179E-DC91-C8BE-2115-4DCE8B11E99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5219E35-52AC-DFA8-4754-2515258996C5}"/>
              </a:ext>
            </a:extLst>
          </p:cNvPr>
          <p:cNvSpPr/>
          <p:nvPr/>
        </p:nvSpPr>
        <p:spPr>
          <a:xfrm>
            <a:off x="9319364" y="4734000"/>
            <a:ext cx="2872636" cy="21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4C7CCC9-E48B-45E5-3C38-E6B1C09FBCDA}"/>
              </a:ext>
            </a:extLst>
          </p:cNvPr>
          <p:cNvSpPr txBox="1"/>
          <p:nvPr/>
        </p:nvSpPr>
        <p:spPr>
          <a:xfrm>
            <a:off x="551144" y="1140432"/>
            <a:ext cx="10586043" cy="2308324"/>
          </a:xfrm>
          <a:prstGeom prst="rect">
            <a:avLst/>
          </a:prstGeom>
          <a:noFill/>
        </p:spPr>
        <p:txBody>
          <a:bodyPr wrap="square" rtlCol="0">
            <a:spAutoFit/>
          </a:bodyPr>
          <a:lstStyle/>
          <a:p>
            <a:r>
              <a:rPr lang="en-GB" sz="4800" b="1" dirty="0">
                <a:latin typeface="Times New Roman" panose="02020603050405020304" pitchFamily="18" charset="0"/>
                <a:cs typeface="Times New Roman" panose="02020603050405020304" pitchFamily="18" charset="0"/>
              </a:rPr>
              <a:t>We believe in God the Son,</a:t>
            </a:r>
            <a:br>
              <a:rPr lang="en-GB" sz="4800" b="1" dirty="0">
                <a:latin typeface="Times New Roman" panose="02020603050405020304" pitchFamily="18" charset="0"/>
                <a:cs typeface="Times New Roman" panose="02020603050405020304" pitchFamily="18" charset="0"/>
              </a:rPr>
            </a:br>
            <a:r>
              <a:rPr lang="en-GB" sz="4800" b="1" dirty="0">
                <a:latin typeface="Times New Roman" panose="02020603050405020304" pitchFamily="18" charset="0"/>
                <a:cs typeface="Times New Roman" panose="02020603050405020304" pitchFamily="18" charset="0"/>
              </a:rPr>
              <a:t>who lives in our hearts through faith, and fills us with his love.</a:t>
            </a:r>
          </a:p>
        </p:txBody>
      </p:sp>
      <p:pic>
        <p:nvPicPr>
          <p:cNvPr id="2" name="Picture 1" descr="A group of hands holding each other&#10;&#10;Description automatically generated">
            <a:extLst>
              <a:ext uri="{FF2B5EF4-FFF2-40B4-BE49-F238E27FC236}">
                <a16:creationId xmlns:a16="http://schemas.microsoft.com/office/drawing/2014/main" id="{435524A3-5FB0-8F59-B7DD-5C97C86081A9}"/>
              </a:ext>
            </a:extLst>
          </p:cNvPr>
          <p:cNvPicPr>
            <a:picLocks noChangeAspect="1"/>
          </p:cNvPicPr>
          <p:nvPr/>
        </p:nvPicPr>
        <p:blipFill>
          <a:blip r:embed="rId3"/>
          <a:stretch>
            <a:fillRect/>
          </a:stretch>
        </p:blipFill>
        <p:spPr>
          <a:xfrm>
            <a:off x="10079931" y="4723028"/>
            <a:ext cx="2095367" cy="2088000"/>
          </a:xfrm>
          <a:prstGeom prst="rect">
            <a:avLst/>
          </a:prstGeom>
        </p:spPr>
      </p:pic>
      <p:sp>
        <p:nvSpPr>
          <p:cNvPr id="3" name="TextBox 2">
            <a:extLst>
              <a:ext uri="{FF2B5EF4-FFF2-40B4-BE49-F238E27FC236}">
                <a16:creationId xmlns:a16="http://schemas.microsoft.com/office/drawing/2014/main" id="{88FD66FD-B86D-B949-44F6-3AEFFF9A3069}"/>
              </a:ext>
            </a:extLst>
          </p:cNvPr>
          <p:cNvSpPr txBox="1"/>
          <p:nvPr/>
        </p:nvSpPr>
        <p:spPr>
          <a:xfrm>
            <a:off x="-1" y="15657"/>
            <a:ext cx="3130827" cy="461665"/>
          </a:xfrm>
          <a:prstGeom prst="rect">
            <a:avLst/>
          </a:prstGeom>
          <a:solidFill>
            <a:schemeClr val="bg1"/>
          </a:solidFill>
        </p:spPr>
        <p:txBody>
          <a:bodyPr wrap="square">
            <a:spAutoFit/>
          </a:bodyPr>
          <a:lstStyle/>
          <a:p>
            <a:pPr algn="ctr"/>
            <a:r>
              <a:rPr lang="en-GB" sz="2400" b="1" dirty="0">
                <a:latin typeface="Comic Sans MS" panose="030F0702030302020204" pitchFamily="66" charset="0"/>
                <a:cs typeface="Dreaming Outloud Pro" panose="03050502040302030504" pitchFamily="66" charset="0"/>
              </a:rPr>
              <a:t>Responding in Faith</a:t>
            </a:r>
          </a:p>
        </p:txBody>
      </p:sp>
    </p:spTree>
    <p:extLst>
      <p:ext uri="{BB962C8B-B14F-4D97-AF65-F5344CB8AC3E}">
        <p14:creationId xmlns:p14="http://schemas.microsoft.com/office/powerpoint/2010/main" val="1558113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02700-CBEC-A9CF-B63F-9E72467044A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84A297-5415-B6B8-C557-A2E02B4FA55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AB6F93F8-8C20-3165-34EC-0F22C7FA06EE}"/>
              </a:ext>
            </a:extLst>
          </p:cNvPr>
          <p:cNvSpPr/>
          <p:nvPr/>
        </p:nvSpPr>
        <p:spPr>
          <a:xfrm>
            <a:off x="9319364" y="4734000"/>
            <a:ext cx="2872636" cy="21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F71E02C-9966-278D-DAD9-F78705A32C37}"/>
              </a:ext>
            </a:extLst>
          </p:cNvPr>
          <p:cNvSpPr txBox="1"/>
          <p:nvPr/>
        </p:nvSpPr>
        <p:spPr>
          <a:xfrm>
            <a:off x="551144" y="1140432"/>
            <a:ext cx="10586043" cy="5262979"/>
          </a:xfrm>
          <a:prstGeom prst="rect">
            <a:avLst/>
          </a:prstGeom>
          <a:noFill/>
        </p:spPr>
        <p:txBody>
          <a:bodyPr wrap="square" rtlCol="0">
            <a:spAutoFit/>
          </a:bodyPr>
          <a:lstStyle/>
          <a:p>
            <a:r>
              <a:rPr lang="en-GB" sz="4800" b="1" dirty="0">
                <a:latin typeface="Times New Roman" panose="02020603050405020304" pitchFamily="18" charset="0"/>
                <a:cs typeface="Times New Roman" panose="02020603050405020304" pitchFamily="18" charset="0"/>
              </a:rPr>
              <a:t>We believe in God the Holy Spirit,</a:t>
            </a:r>
            <a:br>
              <a:rPr lang="en-GB" sz="4800" b="1" dirty="0">
                <a:latin typeface="Times New Roman" panose="02020603050405020304" pitchFamily="18" charset="0"/>
                <a:cs typeface="Times New Roman" panose="02020603050405020304" pitchFamily="18" charset="0"/>
              </a:rPr>
            </a:br>
            <a:r>
              <a:rPr lang="en-GB" sz="4800" b="1" dirty="0">
                <a:latin typeface="Times New Roman" panose="02020603050405020304" pitchFamily="18" charset="0"/>
                <a:cs typeface="Times New Roman" panose="02020603050405020304" pitchFamily="18" charset="0"/>
              </a:rPr>
              <a:t>who strengthens us with power from on high.</a:t>
            </a:r>
          </a:p>
          <a:p>
            <a:endParaRPr lang="en-GB" sz="4800" b="1" dirty="0">
              <a:latin typeface="Times New Roman" panose="02020603050405020304" pitchFamily="18" charset="0"/>
              <a:cs typeface="Times New Roman" panose="02020603050405020304" pitchFamily="18" charset="0"/>
            </a:endParaRPr>
          </a:p>
          <a:p>
            <a:r>
              <a:rPr lang="en-GB" sz="4800" b="1" dirty="0">
                <a:latin typeface="Times New Roman" panose="02020603050405020304" pitchFamily="18" charset="0"/>
                <a:cs typeface="Times New Roman" panose="02020603050405020304" pitchFamily="18" charset="0"/>
              </a:rPr>
              <a:t>We believe in one God;</a:t>
            </a:r>
            <a:br>
              <a:rPr lang="en-GB" sz="4800" b="1" dirty="0">
                <a:latin typeface="Times New Roman" panose="02020603050405020304" pitchFamily="18" charset="0"/>
                <a:cs typeface="Times New Roman" panose="02020603050405020304" pitchFamily="18" charset="0"/>
              </a:rPr>
            </a:br>
            <a:r>
              <a:rPr lang="en-GB" sz="4800" b="1" dirty="0">
                <a:latin typeface="Times New Roman" panose="02020603050405020304" pitchFamily="18" charset="0"/>
                <a:cs typeface="Times New Roman" panose="02020603050405020304" pitchFamily="18" charset="0"/>
              </a:rPr>
              <a:t>Father, Son and Holy Spirit.</a:t>
            </a:r>
            <a:br>
              <a:rPr lang="en-GB" sz="4800" b="1" dirty="0">
                <a:latin typeface="Times New Roman" panose="02020603050405020304" pitchFamily="18" charset="0"/>
                <a:cs typeface="Times New Roman" panose="02020603050405020304" pitchFamily="18" charset="0"/>
              </a:rPr>
            </a:br>
            <a:r>
              <a:rPr lang="en-GB" sz="4800" b="1" dirty="0">
                <a:latin typeface="Times New Roman" panose="02020603050405020304" pitchFamily="18" charset="0"/>
                <a:cs typeface="Times New Roman" panose="02020603050405020304" pitchFamily="18" charset="0"/>
              </a:rPr>
              <a:t>Amen.</a:t>
            </a:r>
          </a:p>
        </p:txBody>
      </p:sp>
      <p:pic>
        <p:nvPicPr>
          <p:cNvPr id="2" name="Picture 1" descr="A group of hands holding each other&#10;&#10;Description automatically generated">
            <a:extLst>
              <a:ext uri="{FF2B5EF4-FFF2-40B4-BE49-F238E27FC236}">
                <a16:creationId xmlns:a16="http://schemas.microsoft.com/office/drawing/2014/main" id="{4407D526-38BF-7F08-020C-C74AB0FAD75E}"/>
              </a:ext>
            </a:extLst>
          </p:cNvPr>
          <p:cNvPicPr>
            <a:picLocks noChangeAspect="1"/>
          </p:cNvPicPr>
          <p:nvPr/>
        </p:nvPicPr>
        <p:blipFill>
          <a:blip r:embed="rId3"/>
          <a:stretch>
            <a:fillRect/>
          </a:stretch>
        </p:blipFill>
        <p:spPr>
          <a:xfrm>
            <a:off x="10079931" y="4723028"/>
            <a:ext cx="2095367" cy="2088000"/>
          </a:xfrm>
          <a:prstGeom prst="rect">
            <a:avLst/>
          </a:prstGeom>
        </p:spPr>
      </p:pic>
      <p:sp>
        <p:nvSpPr>
          <p:cNvPr id="3" name="TextBox 2">
            <a:extLst>
              <a:ext uri="{FF2B5EF4-FFF2-40B4-BE49-F238E27FC236}">
                <a16:creationId xmlns:a16="http://schemas.microsoft.com/office/drawing/2014/main" id="{F3101358-672D-9552-B761-864FFE69EE80}"/>
              </a:ext>
            </a:extLst>
          </p:cNvPr>
          <p:cNvSpPr txBox="1"/>
          <p:nvPr/>
        </p:nvSpPr>
        <p:spPr>
          <a:xfrm>
            <a:off x="-1" y="15657"/>
            <a:ext cx="3130827" cy="461665"/>
          </a:xfrm>
          <a:prstGeom prst="rect">
            <a:avLst/>
          </a:prstGeom>
          <a:solidFill>
            <a:schemeClr val="bg1"/>
          </a:solidFill>
        </p:spPr>
        <p:txBody>
          <a:bodyPr wrap="square">
            <a:spAutoFit/>
          </a:bodyPr>
          <a:lstStyle/>
          <a:p>
            <a:pPr algn="ctr"/>
            <a:r>
              <a:rPr lang="en-GB" sz="2400" b="1" dirty="0">
                <a:latin typeface="Comic Sans MS" panose="030F0702030302020204" pitchFamily="66" charset="0"/>
                <a:cs typeface="Dreaming Outloud Pro" panose="03050502040302030504" pitchFamily="66" charset="0"/>
              </a:rPr>
              <a:t>Responding in Faith</a:t>
            </a:r>
          </a:p>
        </p:txBody>
      </p:sp>
    </p:spTree>
    <p:extLst>
      <p:ext uri="{BB962C8B-B14F-4D97-AF65-F5344CB8AC3E}">
        <p14:creationId xmlns:p14="http://schemas.microsoft.com/office/powerpoint/2010/main" val="3405375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778F5-DE1C-0411-9FE7-CE8976F8C14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0417A0C-416C-8191-974F-28849F3DF081}"/>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419908C-0968-AE9E-2418-BD643728C327}"/>
              </a:ext>
            </a:extLst>
          </p:cNvPr>
          <p:cNvSpPr txBox="1"/>
          <p:nvPr/>
        </p:nvSpPr>
        <p:spPr>
          <a:xfrm>
            <a:off x="4305604" y="2028616"/>
            <a:ext cx="7420939" cy="2800767"/>
          </a:xfrm>
          <a:prstGeom prst="rect">
            <a:avLst/>
          </a:prstGeom>
          <a:noFill/>
        </p:spPr>
        <p:txBody>
          <a:bodyPr wrap="square" rtlCol="0">
            <a:spAutoFit/>
          </a:bodyPr>
          <a:lstStyle/>
          <a:p>
            <a:pPr algn="ctr"/>
            <a:r>
              <a:rPr lang="en-GB" sz="8800" dirty="0">
                <a:latin typeface="Times New Roman" panose="02020603050405020304" pitchFamily="18" charset="0"/>
                <a:cs typeface="Times New Roman" panose="02020603050405020304" pitchFamily="18" charset="0"/>
              </a:rPr>
              <a:t>Welcoming Ellie and Alaya</a:t>
            </a:r>
            <a:endParaRPr lang="en-GB" sz="6000" dirty="0"/>
          </a:p>
        </p:txBody>
      </p:sp>
      <p:pic>
        <p:nvPicPr>
          <p:cNvPr id="6" name="Picture 5" descr="Fabulous article on infant baptism. &quot; If faith is that single moment when  you confessed that Jesus Christ was your personal Lord and Savior, then  there is certainly no room for baptism.">
            <a:extLst>
              <a:ext uri="{FF2B5EF4-FFF2-40B4-BE49-F238E27FC236}">
                <a16:creationId xmlns:a16="http://schemas.microsoft.com/office/drawing/2014/main" id="{750822D1-20D9-4197-1BDB-FB6CB6165511}"/>
              </a:ext>
            </a:extLst>
          </p:cNvPr>
          <p:cNvPicPr>
            <a:picLocks noChangeAspect="1"/>
          </p:cNvPicPr>
          <p:nvPr/>
        </p:nvPicPr>
        <p:blipFill>
          <a:blip r:embed="rId3"/>
          <a:stretch>
            <a:fillRect/>
          </a:stretch>
        </p:blipFill>
        <p:spPr>
          <a:xfrm>
            <a:off x="1007137" y="1351508"/>
            <a:ext cx="3053914" cy="4154984"/>
          </a:xfrm>
          <a:prstGeom prst="rect">
            <a:avLst/>
          </a:prstGeom>
        </p:spPr>
      </p:pic>
    </p:spTree>
    <p:extLst>
      <p:ext uri="{BB962C8B-B14F-4D97-AF65-F5344CB8AC3E}">
        <p14:creationId xmlns:p14="http://schemas.microsoft.com/office/powerpoint/2010/main" val="977277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6D5F9-64F2-417B-23D2-787F0D8C521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3467A45-7112-0816-6277-4E8BE1CA0D54}"/>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0B7A16A-D73E-6DAA-4EFE-5D8ECB9494E2}"/>
              </a:ext>
            </a:extLst>
          </p:cNvPr>
          <p:cNvSpPr/>
          <p:nvPr/>
        </p:nvSpPr>
        <p:spPr>
          <a:xfrm>
            <a:off x="9319364" y="4734000"/>
            <a:ext cx="2872636" cy="21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FE802EA-1365-3A22-FBF6-B1354859DA1E}"/>
              </a:ext>
            </a:extLst>
          </p:cNvPr>
          <p:cNvSpPr txBox="1"/>
          <p:nvPr/>
        </p:nvSpPr>
        <p:spPr>
          <a:xfrm>
            <a:off x="551144" y="1140432"/>
            <a:ext cx="10586043" cy="2308324"/>
          </a:xfrm>
          <a:prstGeom prst="rect">
            <a:avLst/>
          </a:prstGeom>
          <a:noFill/>
        </p:spPr>
        <p:txBody>
          <a:bodyPr wrap="square" rtlCol="0">
            <a:spAutoFit/>
          </a:bodyPr>
          <a:lstStyle/>
          <a:p>
            <a:endParaRPr lang="en-GB" sz="4800" b="1" dirty="0">
              <a:latin typeface="Times New Roman" panose="02020603050405020304" pitchFamily="18" charset="0"/>
              <a:cs typeface="Times New Roman" panose="02020603050405020304" pitchFamily="18" charset="0"/>
            </a:endParaRPr>
          </a:p>
          <a:p>
            <a:endParaRPr lang="en-GB" sz="4800" b="1" dirty="0">
              <a:latin typeface="Times New Roman" panose="02020603050405020304" pitchFamily="18" charset="0"/>
              <a:cs typeface="Times New Roman" panose="02020603050405020304" pitchFamily="18" charset="0"/>
            </a:endParaRPr>
          </a:p>
          <a:p>
            <a:r>
              <a:rPr lang="en-GB" sz="4800" i="1" dirty="0">
                <a:latin typeface="Times New Roman" panose="02020603050405020304" pitchFamily="18" charset="0"/>
                <a:cs typeface="Times New Roman" panose="02020603050405020304" pitchFamily="18" charset="0"/>
              </a:rPr>
              <a:t>Today’s Intercessions</a:t>
            </a:r>
            <a:endParaRPr lang="en-GB" sz="5400" i="1" dirty="0">
              <a:latin typeface="Times New Roman" panose="02020603050405020304" pitchFamily="18" charset="0"/>
              <a:cs typeface="Times New Roman" panose="02020603050405020304" pitchFamily="18" charset="0"/>
            </a:endParaRPr>
          </a:p>
        </p:txBody>
      </p:sp>
      <p:pic>
        <p:nvPicPr>
          <p:cNvPr id="2" name="Picture 1" descr="A group of hands holding each other&#10;&#10;Description automatically generated">
            <a:extLst>
              <a:ext uri="{FF2B5EF4-FFF2-40B4-BE49-F238E27FC236}">
                <a16:creationId xmlns:a16="http://schemas.microsoft.com/office/drawing/2014/main" id="{75F0C72F-33FA-4071-DEAB-36202DD8B694}"/>
              </a:ext>
            </a:extLst>
          </p:cNvPr>
          <p:cNvPicPr>
            <a:picLocks noChangeAspect="1"/>
          </p:cNvPicPr>
          <p:nvPr/>
        </p:nvPicPr>
        <p:blipFill>
          <a:blip r:embed="rId3"/>
          <a:stretch>
            <a:fillRect/>
          </a:stretch>
        </p:blipFill>
        <p:spPr>
          <a:xfrm>
            <a:off x="10079931" y="4723028"/>
            <a:ext cx="2095367" cy="2088000"/>
          </a:xfrm>
          <a:prstGeom prst="rect">
            <a:avLst/>
          </a:prstGeom>
        </p:spPr>
      </p:pic>
      <p:sp>
        <p:nvSpPr>
          <p:cNvPr id="3" name="TextBox 2">
            <a:extLst>
              <a:ext uri="{FF2B5EF4-FFF2-40B4-BE49-F238E27FC236}">
                <a16:creationId xmlns:a16="http://schemas.microsoft.com/office/drawing/2014/main" id="{2A95EEAC-C88A-6D34-F1C2-33D884A4DC52}"/>
              </a:ext>
            </a:extLst>
          </p:cNvPr>
          <p:cNvSpPr txBox="1"/>
          <p:nvPr/>
        </p:nvSpPr>
        <p:spPr>
          <a:xfrm>
            <a:off x="-1" y="15657"/>
            <a:ext cx="3130827" cy="461665"/>
          </a:xfrm>
          <a:prstGeom prst="rect">
            <a:avLst/>
          </a:prstGeom>
          <a:solidFill>
            <a:schemeClr val="bg1"/>
          </a:solidFill>
        </p:spPr>
        <p:txBody>
          <a:bodyPr wrap="square">
            <a:spAutoFit/>
          </a:bodyPr>
          <a:lstStyle/>
          <a:p>
            <a:pPr algn="ctr"/>
            <a:r>
              <a:rPr lang="en-GB" sz="2400" b="1" dirty="0">
                <a:latin typeface="Comic Sans MS" panose="030F0702030302020204" pitchFamily="66" charset="0"/>
                <a:cs typeface="Dreaming Outloud Pro" panose="03050502040302030504" pitchFamily="66" charset="0"/>
              </a:rPr>
              <a:t>Responding in Faith</a:t>
            </a:r>
          </a:p>
        </p:txBody>
      </p:sp>
    </p:spTree>
    <p:extLst>
      <p:ext uri="{BB962C8B-B14F-4D97-AF65-F5344CB8AC3E}">
        <p14:creationId xmlns:p14="http://schemas.microsoft.com/office/powerpoint/2010/main" val="109018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94B2E-0AAA-459B-7CD4-BEC13584CBD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537A9B0-4310-7A4A-F778-26037217F811}"/>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E48FCB9-A963-C7C2-8BD1-ACA99A65023F}"/>
              </a:ext>
            </a:extLst>
          </p:cNvPr>
          <p:cNvSpPr/>
          <p:nvPr/>
        </p:nvSpPr>
        <p:spPr>
          <a:xfrm>
            <a:off x="9319364" y="4734000"/>
            <a:ext cx="2872636" cy="21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EA54075-280A-AD0D-843D-8E6DB58C6422}"/>
              </a:ext>
            </a:extLst>
          </p:cNvPr>
          <p:cNvSpPr txBox="1"/>
          <p:nvPr/>
        </p:nvSpPr>
        <p:spPr>
          <a:xfrm>
            <a:off x="551144" y="1140432"/>
            <a:ext cx="10292447" cy="4524315"/>
          </a:xfrm>
          <a:prstGeom prst="rect">
            <a:avLst/>
          </a:prstGeom>
          <a:noFill/>
        </p:spPr>
        <p:txBody>
          <a:bodyPr wrap="square" rtlCol="0">
            <a:spAutoFit/>
          </a:bodyPr>
          <a:lstStyle/>
          <a:p>
            <a:pPr algn="just"/>
            <a:r>
              <a:rPr lang="en-GB" sz="4000" dirty="0">
                <a:latin typeface="Times New Roman" panose="02020603050405020304" pitchFamily="18" charset="0"/>
                <a:cs typeface="Times New Roman" panose="02020603050405020304" pitchFamily="18" charset="0"/>
              </a:rPr>
              <a:t>Sabbath-rest is promised for the people of God; for anyone who enters God’s rest also rests from their works, just as God did from his, and Christ Jesus is Lord of the sabbath.</a:t>
            </a:r>
          </a:p>
          <a:p>
            <a:endParaRPr lang="en-GB" sz="4000" dirty="0">
              <a:latin typeface="Times New Roman" panose="02020603050405020304" pitchFamily="18" charset="0"/>
              <a:cs typeface="Times New Roman" panose="02020603050405020304" pitchFamily="18" charset="0"/>
            </a:endParaRPr>
          </a:p>
          <a:p>
            <a:r>
              <a:rPr lang="en-GB" sz="4000" dirty="0">
                <a:latin typeface="Times New Roman" panose="02020603050405020304" pitchFamily="18" charset="0"/>
                <a:cs typeface="Times New Roman" panose="02020603050405020304" pitchFamily="18" charset="0"/>
              </a:rPr>
              <a:t>The peace of the Lord be always with you.</a:t>
            </a:r>
          </a:p>
          <a:p>
            <a:r>
              <a:rPr lang="en-GB" sz="4800" b="1" dirty="0">
                <a:latin typeface="Times New Roman" panose="02020603050405020304" pitchFamily="18" charset="0"/>
                <a:cs typeface="Times New Roman" panose="02020603050405020304" pitchFamily="18" charset="0"/>
              </a:rPr>
              <a:t>And also with you.</a:t>
            </a:r>
          </a:p>
        </p:txBody>
      </p:sp>
      <p:pic>
        <p:nvPicPr>
          <p:cNvPr id="2" name="Picture 1" descr="A group of hands holding each other&#10;&#10;Description automatically generated">
            <a:extLst>
              <a:ext uri="{FF2B5EF4-FFF2-40B4-BE49-F238E27FC236}">
                <a16:creationId xmlns:a16="http://schemas.microsoft.com/office/drawing/2014/main" id="{F555B685-D8DB-24A0-E4D6-B457CE1FEAB9}"/>
              </a:ext>
            </a:extLst>
          </p:cNvPr>
          <p:cNvPicPr>
            <a:picLocks noChangeAspect="1"/>
          </p:cNvPicPr>
          <p:nvPr/>
        </p:nvPicPr>
        <p:blipFill>
          <a:blip r:embed="rId3"/>
          <a:stretch>
            <a:fillRect/>
          </a:stretch>
        </p:blipFill>
        <p:spPr>
          <a:xfrm>
            <a:off x="10079931" y="4723028"/>
            <a:ext cx="2095367" cy="2088000"/>
          </a:xfrm>
          <a:prstGeom prst="rect">
            <a:avLst/>
          </a:prstGeom>
        </p:spPr>
      </p:pic>
      <p:sp>
        <p:nvSpPr>
          <p:cNvPr id="3" name="TextBox 2">
            <a:extLst>
              <a:ext uri="{FF2B5EF4-FFF2-40B4-BE49-F238E27FC236}">
                <a16:creationId xmlns:a16="http://schemas.microsoft.com/office/drawing/2014/main" id="{CC517B6D-B78B-01C3-1B68-EFFA36D7F6D9}"/>
              </a:ext>
            </a:extLst>
          </p:cNvPr>
          <p:cNvSpPr txBox="1"/>
          <p:nvPr/>
        </p:nvSpPr>
        <p:spPr>
          <a:xfrm>
            <a:off x="-1" y="15657"/>
            <a:ext cx="3130827" cy="461665"/>
          </a:xfrm>
          <a:prstGeom prst="rect">
            <a:avLst/>
          </a:prstGeom>
          <a:solidFill>
            <a:schemeClr val="bg1"/>
          </a:solidFill>
        </p:spPr>
        <p:txBody>
          <a:bodyPr wrap="square">
            <a:spAutoFit/>
          </a:bodyPr>
          <a:lstStyle/>
          <a:p>
            <a:pPr algn="ctr"/>
            <a:r>
              <a:rPr lang="en-GB" sz="2400" b="1" dirty="0">
                <a:latin typeface="Comic Sans MS" panose="030F0702030302020204" pitchFamily="66" charset="0"/>
                <a:cs typeface="Dreaming Outloud Pro" panose="03050502040302030504" pitchFamily="66" charset="0"/>
              </a:rPr>
              <a:t>Responding in Faith</a:t>
            </a:r>
          </a:p>
        </p:txBody>
      </p:sp>
    </p:spTree>
    <p:extLst>
      <p:ext uri="{BB962C8B-B14F-4D97-AF65-F5344CB8AC3E}">
        <p14:creationId xmlns:p14="http://schemas.microsoft.com/office/powerpoint/2010/main" val="207159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73B09-A1D8-1DD8-F486-EA5E1640A4D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B5C159D-8107-4FD1-E4A3-22D9CC89BC8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group of hands holding each other&#10;&#10;Description automatically generated">
            <a:extLst>
              <a:ext uri="{FF2B5EF4-FFF2-40B4-BE49-F238E27FC236}">
                <a16:creationId xmlns:a16="http://schemas.microsoft.com/office/drawing/2014/main" id="{8A7F1941-0267-6261-E247-3EA714106CFD}"/>
              </a:ext>
            </a:extLst>
          </p:cNvPr>
          <p:cNvPicPr>
            <a:picLocks noChangeAspect="1"/>
          </p:cNvPicPr>
          <p:nvPr/>
        </p:nvPicPr>
        <p:blipFill>
          <a:blip r:embed="rId3"/>
          <a:stretch>
            <a:fillRect/>
          </a:stretch>
        </p:blipFill>
        <p:spPr>
          <a:xfrm>
            <a:off x="10079931" y="4723028"/>
            <a:ext cx="2095367" cy="2088000"/>
          </a:xfrm>
          <a:prstGeom prst="rect">
            <a:avLst/>
          </a:prstGeom>
        </p:spPr>
      </p:pic>
      <p:sp>
        <p:nvSpPr>
          <p:cNvPr id="3" name="TextBox 2">
            <a:extLst>
              <a:ext uri="{FF2B5EF4-FFF2-40B4-BE49-F238E27FC236}">
                <a16:creationId xmlns:a16="http://schemas.microsoft.com/office/drawing/2014/main" id="{CCF99891-4BDA-51D6-3F40-7B6E0FE4B495}"/>
              </a:ext>
            </a:extLst>
          </p:cNvPr>
          <p:cNvSpPr txBox="1"/>
          <p:nvPr/>
        </p:nvSpPr>
        <p:spPr>
          <a:xfrm>
            <a:off x="0" y="15657"/>
            <a:ext cx="3210340"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Responding in Faith</a:t>
            </a:r>
          </a:p>
        </p:txBody>
      </p:sp>
      <p:sp>
        <p:nvSpPr>
          <p:cNvPr id="4" name="TextBox 3">
            <a:extLst>
              <a:ext uri="{FF2B5EF4-FFF2-40B4-BE49-F238E27FC236}">
                <a16:creationId xmlns:a16="http://schemas.microsoft.com/office/drawing/2014/main" id="{284A079F-F974-E7F7-E6EC-71C615036302}"/>
              </a:ext>
            </a:extLst>
          </p:cNvPr>
          <p:cNvSpPr txBox="1"/>
          <p:nvPr/>
        </p:nvSpPr>
        <p:spPr>
          <a:xfrm>
            <a:off x="613775" y="1186841"/>
            <a:ext cx="10806286" cy="2862322"/>
          </a:xfrm>
          <a:prstGeom prst="rect">
            <a:avLst/>
          </a:prstGeom>
          <a:noFill/>
        </p:spPr>
        <p:txBody>
          <a:bodyPr wrap="square" rtlCol="0">
            <a:spAutoFit/>
          </a:bodyPr>
          <a:lstStyle/>
          <a:p>
            <a:pPr algn="just">
              <a:tabLst>
                <a:tab pos="1847850" algn="l"/>
              </a:tabLst>
            </a:pPr>
            <a:r>
              <a:rPr lang="en-GB" sz="4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Our hymn of preparation is</a:t>
            </a:r>
          </a:p>
          <a:p>
            <a:pPr algn="just">
              <a:tabLst>
                <a:tab pos="1847850" algn="l"/>
              </a:tabLst>
            </a:pP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Brother, sister let me serve you</a:t>
            </a:r>
          </a:p>
          <a:p>
            <a:pPr algn="just">
              <a:tabLst>
                <a:tab pos="1847850" algn="l"/>
              </a:tabLst>
            </a:pP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A&amp;M </a:t>
            </a:r>
            <a:r>
              <a:rPr lang="en-GB" sz="6600" dirty="0">
                <a:latin typeface="Times New Roman" panose="02020603050405020304" pitchFamily="18" charset="0"/>
                <a:ea typeface="Calibri" panose="020F0502020204030204" pitchFamily="34" charset="0"/>
                <a:cs typeface="Times New Roman" panose="02020603050405020304" pitchFamily="18" charset="0"/>
              </a:rPr>
              <a:t>604</a:t>
            </a:r>
            <a:endParaRPr lang="en-GB" dirty="0"/>
          </a:p>
        </p:txBody>
      </p:sp>
    </p:spTree>
    <p:extLst>
      <p:ext uri="{BB962C8B-B14F-4D97-AF65-F5344CB8AC3E}">
        <p14:creationId xmlns:p14="http://schemas.microsoft.com/office/powerpoint/2010/main" val="2816066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E5648-C4B9-9D32-0B25-61F63A70217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91B0251-1B14-ECD6-316A-FA685D71329B}"/>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A3F7068-288A-3EB4-B09E-9E4D1AD99A35}"/>
              </a:ext>
            </a:extLst>
          </p:cNvPr>
          <p:cNvSpPr txBox="1"/>
          <p:nvPr/>
        </p:nvSpPr>
        <p:spPr>
          <a:xfrm>
            <a:off x="475990" y="388307"/>
            <a:ext cx="10045874" cy="5940088"/>
          </a:xfrm>
          <a:prstGeom prst="rect">
            <a:avLst/>
          </a:prstGeom>
          <a:noFill/>
        </p:spPr>
        <p:txBody>
          <a:bodyPr wrap="square">
            <a:spAutoFit/>
          </a:bodyPr>
          <a:lstStyle/>
          <a:p>
            <a:r>
              <a:rPr lang="en-GB" sz="4400" b="1" dirty="0">
                <a:latin typeface="Times New Roman" panose="02020603050405020304" pitchFamily="18" charset="0"/>
                <a:cs typeface="Times New Roman" panose="02020603050405020304" pitchFamily="18" charset="0"/>
              </a:rPr>
              <a:t>Brother, sister, let me serve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let me be as Christ to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pray that I may have the grace</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to let you be my servant too.</a:t>
            </a:r>
          </a:p>
          <a:p>
            <a:endParaRPr lang="en-GB" sz="28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We are pilgrims on a journey,</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and companions on the road;</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we are here to help each other</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walk the mile and bear the load.</a:t>
            </a:r>
            <a:endParaRPr lang="en-GB" sz="4400" dirty="0">
              <a:latin typeface="Times New Roman" panose="02020603050405020304" pitchFamily="18" charset="0"/>
              <a:cs typeface="Times New Roman" panose="02020603050405020304" pitchFamily="18" charset="0"/>
            </a:endParaRPr>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85B254BD-8665-2568-7060-5D0354049C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3257131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2BA1-294E-246A-98E1-6141E498F46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685F881-BE72-26BE-2018-1CF5566727E0}"/>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9750D94-5EF7-2BCE-9012-C710A9D5C275}"/>
              </a:ext>
            </a:extLst>
          </p:cNvPr>
          <p:cNvSpPr txBox="1"/>
          <p:nvPr/>
        </p:nvSpPr>
        <p:spPr>
          <a:xfrm>
            <a:off x="475990" y="388307"/>
            <a:ext cx="10045874" cy="5878532"/>
          </a:xfrm>
          <a:prstGeom prst="rect">
            <a:avLst/>
          </a:prstGeom>
          <a:noFill/>
        </p:spPr>
        <p:txBody>
          <a:bodyPr wrap="square">
            <a:spAutoFit/>
          </a:bodyPr>
          <a:lstStyle/>
          <a:p>
            <a:r>
              <a:rPr lang="en-GB" sz="4400" b="1" dirty="0">
                <a:latin typeface="Times New Roman" panose="02020603050405020304" pitchFamily="18" charset="0"/>
                <a:cs typeface="Times New Roman" panose="02020603050405020304" pitchFamily="18" charset="0"/>
              </a:rPr>
              <a:t>I will hold the Christ-light for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in the night-time of your fear;</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I will hold my hand out to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speak the peace you long to hear.</a:t>
            </a:r>
            <a:endParaRPr lang="en-GB" sz="4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I will weep when you are weeping;</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when you laugh, I'll laugh with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I will share your joy and sorrow</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till we've seen this journey through.</a:t>
            </a:r>
            <a:endParaRPr lang="en-GB" sz="4400" dirty="0">
              <a:latin typeface="Times New Roman" panose="02020603050405020304" pitchFamily="18" charset="0"/>
              <a:cs typeface="Times New Roman" panose="02020603050405020304" pitchFamily="18" charset="0"/>
            </a:endParaRPr>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50CBA6BB-053F-0D21-7553-1549DE30184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3437330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0D455-272F-0A50-0993-D706B25ED8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AEBDEFF-C9D6-E313-0EEC-447E0375BEDF}"/>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F27EA1B-0986-ED34-0DB6-ADD4EBB02C6A}"/>
              </a:ext>
            </a:extLst>
          </p:cNvPr>
          <p:cNvSpPr txBox="1"/>
          <p:nvPr/>
        </p:nvSpPr>
        <p:spPr>
          <a:xfrm>
            <a:off x="475990" y="388307"/>
            <a:ext cx="10045874" cy="5940088"/>
          </a:xfrm>
          <a:prstGeom prst="rect">
            <a:avLst/>
          </a:prstGeom>
          <a:noFill/>
        </p:spPr>
        <p:txBody>
          <a:bodyPr wrap="square">
            <a:spAutoFit/>
          </a:bodyPr>
          <a:lstStyle/>
          <a:p>
            <a:r>
              <a:rPr lang="en-GB" sz="4400" b="1" dirty="0">
                <a:latin typeface="Times New Roman" panose="02020603050405020304" pitchFamily="18" charset="0"/>
                <a:cs typeface="Times New Roman" panose="02020603050405020304" pitchFamily="18" charset="0"/>
              </a:rPr>
              <a:t>When we sing to God in heaven,</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we shall find such harmony,</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born of all we've known together</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of Christ's love and agony.</a:t>
            </a:r>
            <a:endParaRPr lang="en-GB" sz="4400"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 </a:t>
            </a:r>
          </a:p>
          <a:p>
            <a:r>
              <a:rPr lang="en-GB" sz="4400" b="1" dirty="0">
                <a:latin typeface="Times New Roman" panose="02020603050405020304" pitchFamily="18" charset="0"/>
                <a:cs typeface="Times New Roman" panose="02020603050405020304" pitchFamily="18" charset="0"/>
              </a:rPr>
              <a:t>Brother, sister, let me serve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let me be as Christ to you;</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pray that I may have the grace to</a:t>
            </a:r>
            <a:endParaRPr lang="en-GB" sz="4400" dirty="0">
              <a:latin typeface="Times New Roman" panose="02020603050405020304" pitchFamily="18" charset="0"/>
              <a:cs typeface="Times New Roman" panose="02020603050405020304" pitchFamily="18" charset="0"/>
            </a:endParaRPr>
          </a:p>
          <a:p>
            <a:r>
              <a:rPr lang="en-GB" sz="4400" b="1" dirty="0">
                <a:latin typeface="Times New Roman" panose="02020603050405020304" pitchFamily="18" charset="0"/>
                <a:cs typeface="Times New Roman" panose="02020603050405020304" pitchFamily="18" charset="0"/>
              </a:rPr>
              <a:t>let you be my servant too.</a:t>
            </a:r>
            <a:endParaRPr lang="en-GB" sz="4400" dirty="0">
              <a:latin typeface="Times New Roman" panose="02020603050405020304" pitchFamily="18" charset="0"/>
              <a:cs typeface="Times New Roman" panose="02020603050405020304" pitchFamily="18" charset="0"/>
            </a:endParaRPr>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B6161152-02AE-0283-6F40-EC80A911F31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1853672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5E1DE-BDF7-36BC-A93A-B07866AF64F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255969F-4581-1A93-72BA-B2CEE6502746}"/>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E8ABE30-D8BE-52DF-6209-B3B7432F0025}"/>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graphicFrame>
        <p:nvGraphicFramePr>
          <p:cNvPr id="12" name="Table 11">
            <a:extLst>
              <a:ext uri="{FF2B5EF4-FFF2-40B4-BE49-F238E27FC236}">
                <a16:creationId xmlns:a16="http://schemas.microsoft.com/office/drawing/2014/main" id="{ACF8E6E2-53DB-D40A-8A6F-EDEF0E37C5DA}"/>
              </a:ext>
            </a:extLst>
          </p:cNvPr>
          <p:cNvGraphicFramePr>
            <a:graphicFrameLocks noGrp="1"/>
          </p:cNvGraphicFramePr>
          <p:nvPr>
            <p:extLst>
              <p:ext uri="{D42A27DB-BD31-4B8C-83A1-F6EECF244321}">
                <p14:modId xmlns:p14="http://schemas.microsoft.com/office/powerpoint/2010/main" val="3478553025"/>
              </p:ext>
            </p:extLst>
          </p:nvPr>
        </p:nvGraphicFramePr>
        <p:xfrm>
          <a:off x="838766" y="1286830"/>
          <a:ext cx="9650895" cy="4253023"/>
        </p:xfrm>
        <a:graphic>
          <a:graphicData uri="http://schemas.openxmlformats.org/drawingml/2006/table">
            <a:tbl>
              <a:tblPr firstRow="1" firstCol="1" bandRow="1"/>
              <a:tblGrid>
                <a:gridCol w="9650895">
                  <a:extLst>
                    <a:ext uri="{9D8B030D-6E8A-4147-A177-3AD203B41FA5}">
                      <a16:colId xmlns:a16="http://schemas.microsoft.com/office/drawing/2014/main" val="223825348"/>
                    </a:ext>
                  </a:extLst>
                </a:gridCol>
              </a:tblGrid>
              <a:tr h="4253023">
                <a:tc>
                  <a:txBody>
                    <a:bodyPr/>
                    <a:lstStyle/>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With this bread that we bring</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we shall remember Jesus.</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With this wine that we bring</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we shall remember Jesus.</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Gifts from God to his table we bring</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70991919"/>
                  </a:ext>
                </a:extLst>
              </a:tr>
            </a:tbl>
          </a:graphicData>
        </a:graphic>
      </p:graphicFrame>
      <p:pic>
        <p:nvPicPr>
          <p:cNvPr id="17" name="Picture 16" descr="Jesus Christ And Disciples At Eucharist Stock Illustration - Download Image  Now - Communion, Last Supper, Jesus Christ - iStock">
            <a:extLst>
              <a:ext uri="{FF2B5EF4-FFF2-40B4-BE49-F238E27FC236}">
                <a16:creationId xmlns:a16="http://schemas.microsoft.com/office/drawing/2014/main" id="{4AC14AF3-0D47-AC57-211E-30D05601D91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3291101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720EA-948A-E042-B880-E72880750A4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C02849F-3216-2068-D6A2-AAF12ADB2953}"/>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Ordination (leaping) - by Dave Walker | CartoonChurch.com">
            <a:extLst>
              <a:ext uri="{FF2B5EF4-FFF2-40B4-BE49-F238E27FC236}">
                <a16:creationId xmlns:a16="http://schemas.microsoft.com/office/drawing/2014/main" id="{D85F3366-67FF-90A9-D325-CCC3CFF041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70" r="7109" b="12653"/>
          <a:stretch/>
        </p:blipFill>
        <p:spPr bwMode="auto">
          <a:xfrm>
            <a:off x="10074650" y="5445302"/>
            <a:ext cx="2117350" cy="1365725"/>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BDA98DF0-FB24-BC97-405F-A850818189BB}"/>
              </a:ext>
            </a:extLst>
          </p:cNvPr>
          <p:cNvSpPr txBox="1"/>
          <p:nvPr/>
        </p:nvSpPr>
        <p:spPr>
          <a:xfrm>
            <a:off x="660654" y="474345"/>
            <a:ext cx="10321290" cy="5909310"/>
          </a:xfrm>
          <a:prstGeom prst="rect">
            <a:avLst/>
          </a:prstGeom>
          <a:noFill/>
        </p:spPr>
        <p:txBody>
          <a:bodyPr wrap="square">
            <a:spAutoFit/>
          </a:bodyPr>
          <a:lstStyle/>
          <a:p>
            <a:pPr>
              <a:buNone/>
              <a:tabLst>
                <a:tab pos="1847850" algn="l"/>
              </a:tabLst>
            </a:pPr>
            <a:r>
              <a:rPr lang="en-GB" sz="5400" b="1" kern="100" dirty="0">
                <a:latin typeface="Times New Roman" panose="02020603050405020304" pitchFamily="18" charset="0"/>
                <a:ea typeface="Aptos" panose="020B0004020202020204" pitchFamily="34" charset="0"/>
                <a:cs typeface="Times New Roman" panose="02020603050405020304" pitchFamily="18" charset="0"/>
              </a:rPr>
              <a:t>cleanse the thoughts of our hearts by the inspiration of</a:t>
            </a:r>
          </a:p>
          <a:p>
            <a:pPr>
              <a:buNone/>
              <a:tabLst>
                <a:tab pos="1847850" algn="l"/>
              </a:tabLst>
            </a:pPr>
            <a:r>
              <a:rPr lang="en-GB" sz="5400" b="1" kern="100" dirty="0">
                <a:latin typeface="Times New Roman" panose="02020603050405020304" pitchFamily="18" charset="0"/>
                <a:ea typeface="Aptos" panose="020B0004020202020204" pitchFamily="34" charset="0"/>
                <a:cs typeface="Times New Roman" panose="02020603050405020304" pitchFamily="18" charset="0"/>
              </a:rPr>
              <a:t>your Holy Spirit that</a:t>
            </a:r>
          </a:p>
          <a:p>
            <a:pPr>
              <a:buNone/>
              <a:tabLst>
                <a:tab pos="1847850" algn="l"/>
              </a:tabLst>
            </a:pPr>
            <a:r>
              <a:rPr lang="en-GB" sz="5400" b="1" kern="100" dirty="0">
                <a:latin typeface="Times New Roman" panose="02020603050405020304" pitchFamily="18" charset="0"/>
                <a:ea typeface="Aptos" panose="020B0004020202020204" pitchFamily="34" charset="0"/>
                <a:cs typeface="Times New Roman" panose="02020603050405020304" pitchFamily="18" charset="0"/>
              </a:rPr>
              <a:t>we may perfectly love you</a:t>
            </a:r>
          </a:p>
          <a:p>
            <a:pPr>
              <a:buNone/>
              <a:tabLst>
                <a:tab pos="1847850" algn="l"/>
              </a:tabLst>
            </a:pPr>
            <a:r>
              <a:rPr lang="en-GB" sz="5400" b="1" kern="100" dirty="0">
                <a:latin typeface="Times New Roman" panose="02020603050405020304" pitchFamily="18" charset="0"/>
                <a:ea typeface="Aptos" panose="020B0004020202020204" pitchFamily="34" charset="0"/>
                <a:cs typeface="Times New Roman" panose="02020603050405020304" pitchFamily="18" charset="0"/>
              </a:rPr>
              <a:t>and worthily magnify</a:t>
            </a:r>
          </a:p>
          <a:p>
            <a:pPr>
              <a:buNone/>
              <a:tabLst>
                <a:tab pos="1847850" algn="l"/>
              </a:tabLst>
            </a:pPr>
            <a:r>
              <a:rPr lang="en-GB" sz="5400" b="1" kern="100" dirty="0">
                <a:latin typeface="Times New Roman" panose="02020603050405020304" pitchFamily="18" charset="0"/>
                <a:ea typeface="Aptos" panose="020B0004020202020204" pitchFamily="34" charset="0"/>
                <a:cs typeface="Times New Roman" panose="02020603050405020304" pitchFamily="18" charset="0"/>
              </a:rPr>
              <a:t>your holy name, through Christ our Lord. Amen</a:t>
            </a:r>
            <a:endParaRPr lang="en-GB" sz="5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14333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2E7A-4119-2881-9216-1AD044FA161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192D87F-5761-2B2A-58EB-F852B65318AC}"/>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BBB66EA-2B29-F67F-39C8-5FEDD92FD6A6}"/>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1A2C3F8C-C379-52A5-001F-3F78D9BA186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graphicFrame>
        <p:nvGraphicFramePr>
          <p:cNvPr id="12" name="Table 11">
            <a:extLst>
              <a:ext uri="{FF2B5EF4-FFF2-40B4-BE49-F238E27FC236}">
                <a16:creationId xmlns:a16="http://schemas.microsoft.com/office/drawing/2014/main" id="{7C94F6C4-82F2-84CF-41C7-00A9C61A0656}"/>
              </a:ext>
            </a:extLst>
          </p:cNvPr>
          <p:cNvGraphicFramePr>
            <a:graphicFrameLocks noGrp="1"/>
          </p:cNvGraphicFramePr>
          <p:nvPr>
            <p:extLst>
              <p:ext uri="{D42A27DB-BD31-4B8C-83A1-F6EECF244321}">
                <p14:modId xmlns:p14="http://schemas.microsoft.com/office/powerpoint/2010/main" val="1620551905"/>
              </p:ext>
            </p:extLst>
          </p:nvPr>
        </p:nvGraphicFramePr>
        <p:xfrm>
          <a:off x="666616" y="935665"/>
          <a:ext cx="9650895" cy="7550442"/>
        </p:xfrm>
        <a:graphic>
          <a:graphicData uri="http://schemas.openxmlformats.org/drawingml/2006/table">
            <a:tbl>
              <a:tblPr firstRow="1" firstCol="1" bandRow="1"/>
              <a:tblGrid>
                <a:gridCol w="9650895">
                  <a:extLst>
                    <a:ext uri="{9D8B030D-6E8A-4147-A177-3AD203B41FA5}">
                      <a16:colId xmlns:a16="http://schemas.microsoft.com/office/drawing/2014/main" val="223825348"/>
                    </a:ext>
                  </a:extLst>
                </a:gridCol>
              </a:tblGrid>
              <a:tr h="7550442">
                <a:tc>
                  <a:txBody>
                    <a:bodyPr/>
                    <a:lstStyle/>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The Lord of the Sabbath is here</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God’s Spirit is with us.</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Lift up your hearts</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We lift them to the Lord.</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Let us give thanks to the Lord our God</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4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It is right to give thanks and praise.</a:t>
                      </a:r>
                      <a:endParaRPr lang="en-GB" sz="4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70991919"/>
                  </a:ext>
                </a:extLst>
              </a:tr>
            </a:tbl>
          </a:graphicData>
        </a:graphic>
      </p:graphicFrame>
    </p:spTree>
    <p:extLst>
      <p:ext uri="{BB962C8B-B14F-4D97-AF65-F5344CB8AC3E}">
        <p14:creationId xmlns:p14="http://schemas.microsoft.com/office/powerpoint/2010/main" val="1340047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C36F-A1E1-0305-D1A3-F47E410B3E0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B059A38-B029-009F-1128-DC9E34C663D8}"/>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45EF447-CCF5-76D2-1CC6-65AFF954B2EF}"/>
              </a:ext>
            </a:extLst>
          </p:cNvPr>
          <p:cNvSpPr txBox="1"/>
          <p:nvPr/>
        </p:nvSpPr>
        <p:spPr>
          <a:xfrm>
            <a:off x="373449" y="1166842"/>
            <a:ext cx="9387240" cy="4524315"/>
          </a:xfrm>
          <a:prstGeom prst="rect">
            <a:avLst/>
          </a:prstGeom>
          <a:noFill/>
        </p:spPr>
        <p:txBody>
          <a:bodyPr wrap="square">
            <a:spAutoFit/>
          </a:bodyPr>
          <a:lstStyle/>
          <a:p>
            <a:pPr algn="just">
              <a:spcBef>
                <a:spcPts val="600"/>
              </a:spcBef>
              <a:spcAft>
                <a:spcPts val="600"/>
              </a:spcAf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It is right at all times and in all seasons to give you thanks and praise. Through Moses and the prophets you taught your people to remember the sabbath and to delight in your goodness. </a:t>
            </a:r>
            <a:endParaRPr lang="en-GB"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D3BBF6B-D7C9-5003-19DE-D5066E42516F}"/>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4" name="Picture 3" descr="Jesus Christ And Disciples At Eucharist Stock Illustration - Download Image  Now - Communion, Last Supper, Jesus Christ - iStock">
            <a:extLst>
              <a:ext uri="{FF2B5EF4-FFF2-40B4-BE49-F238E27FC236}">
                <a16:creationId xmlns:a16="http://schemas.microsoft.com/office/drawing/2014/main" id="{A2088340-F52F-8380-5F97-4345795DF9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4062663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6F8A8-C8BF-1CE1-4503-F3A25F6A00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EF81BF-3A9D-52EE-050C-FA4B7790332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8AB5892-2A40-AE02-3E45-C5476F37016B}"/>
              </a:ext>
            </a:extLst>
          </p:cNvPr>
          <p:cNvSpPr txBox="1"/>
          <p:nvPr/>
        </p:nvSpPr>
        <p:spPr>
          <a:xfrm>
            <a:off x="501039" y="1166843"/>
            <a:ext cx="9408505" cy="4524315"/>
          </a:xfrm>
          <a:prstGeom prst="rect">
            <a:avLst/>
          </a:prstGeom>
          <a:noFill/>
        </p:spPr>
        <p:txBody>
          <a:bodyPr wrap="square">
            <a:spAutoFit/>
          </a:bodyPr>
          <a:lstStyle/>
          <a:p>
            <a:pPr algn="just">
              <a:spcBef>
                <a:spcPts val="600"/>
              </a:spcBef>
              <a:spcAft>
                <a:spcPts val="600"/>
              </a:spcAf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In your Son Jesus Christ you revealed the true purpose of the sabbath: to bring freedom to the burdened, healing to the broken, welcome to the outsider, and rest to the weary. </a:t>
            </a:r>
            <a:endParaRPr lang="en-GB"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C4CD6BEC-2777-4B77-81DB-9AB80883DED1}"/>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4" name="Picture 3" descr="Jesus Christ And Disciples At Eucharist Stock Illustration - Download Image  Now - Communion, Last Supper, Jesus Christ - iStock">
            <a:extLst>
              <a:ext uri="{FF2B5EF4-FFF2-40B4-BE49-F238E27FC236}">
                <a16:creationId xmlns:a16="http://schemas.microsoft.com/office/drawing/2014/main" id="{5F33B4BA-F77B-F82C-2D66-4E918709FC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8180575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A7843-23EE-3EC1-0D9C-CE86D1E6B11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81D782-473E-1BB2-63E3-1486AEE9EED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B1FC541-3D2B-1E9B-7BA6-4BD62829278C}"/>
              </a:ext>
            </a:extLst>
          </p:cNvPr>
          <p:cNvSpPr txBox="1"/>
          <p:nvPr/>
        </p:nvSpPr>
        <p:spPr>
          <a:xfrm>
            <a:off x="501040" y="1536174"/>
            <a:ext cx="9004468" cy="3785652"/>
          </a:xfrm>
          <a:prstGeom prst="rect">
            <a:avLst/>
          </a:prstGeom>
          <a:noFill/>
        </p:spPr>
        <p:txBody>
          <a:bodyPr wrap="square">
            <a:spAutoFit/>
          </a:bodyPr>
          <a:lstStyle/>
          <a:p>
            <a:pPr algn="just">
              <a:spcBef>
                <a:spcPts val="600"/>
              </a:spcBef>
              <a:spcAft>
                <a:spcPts val="600"/>
              </a:spcAf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And now, at his table, you gather us as one family, feed us with the bread of life, and give us a foretaste of the eternal sabbath of your kingdom. </a:t>
            </a:r>
            <a:endParaRPr lang="en-GB"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CE211FF-E6ED-A284-641E-4AE5F3E24345}"/>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4" name="Picture 3" descr="Jesus Christ And Disciples At Eucharist Stock Illustration - Download Image  Now - Communion, Last Supper, Jesus Christ - iStock">
            <a:extLst>
              <a:ext uri="{FF2B5EF4-FFF2-40B4-BE49-F238E27FC236}">
                <a16:creationId xmlns:a16="http://schemas.microsoft.com/office/drawing/2014/main" id="{04C9AFEE-5652-D216-8CE1-01502B68DC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680333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F5D1A-0E77-8C02-EF4B-0BE3DE844D4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2F51312-8E97-998A-46B1-F83DB7A2C014}"/>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4E697EC-B66F-9E2C-1B10-E4DDBFCC4526}"/>
              </a:ext>
            </a:extLst>
          </p:cNvPr>
          <p:cNvSpPr txBox="1"/>
          <p:nvPr/>
        </p:nvSpPr>
        <p:spPr>
          <a:xfrm>
            <a:off x="550924" y="1433614"/>
            <a:ext cx="10124164" cy="3277372"/>
          </a:xfrm>
          <a:prstGeom prst="rect">
            <a:avLst/>
          </a:prstGeom>
          <a:noFill/>
        </p:spPr>
        <p:txBody>
          <a:bodyPr wrap="square">
            <a:spAutoFit/>
          </a:bodyPr>
          <a:lstStyle/>
          <a:p>
            <a:pPr>
              <a:lnSpc>
                <a:spcPct val="107000"/>
              </a:lnSpc>
              <a:spcAft>
                <a:spcPts val="600"/>
              </a:spcAft>
              <a:tabLst>
                <a:tab pos="1847850" algn="l"/>
              </a:tabLst>
            </a:pPr>
            <a:r>
              <a:rPr lang="en-GB" sz="4800" kern="100" dirty="0">
                <a:latin typeface="Times New Roman" panose="02020603050405020304" pitchFamily="18" charset="0"/>
                <a:ea typeface="Aptos" panose="020B0004020202020204" pitchFamily="34" charset="0"/>
                <a:cs typeface="Times New Roman" panose="02020603050405020304" pitchFamily="18" charset="0"/>
              </a:rPr>
              <a:t>Therefore with angels and archangels and with all the company of heaven,</a:t>
            </a:r>
            <a:br>
              <a:rPr lang="en-GB" sz="4800" kern="100" dirty="0">
                <a:latin typeface="Times New Roman" panose="02020603050405020304" pitchFamily="18" charset="0"/>
                <a:ea typeface="Aptos" panose="020B0004020202020204" pitchFamily="34" charset="0"/>
                <a:cs typeface="Times New Roman" panose="02020603050405020304" pitchFamily="18" charset="0"/>
              </a:rPr>
            </a:br>
            <a:r>
              <a:rPr lang="en-GB" sz="4800" kern="100" dirty="0">
                <a:latin typeface="Times New Roman" panose="02020603050405020304" pitchFamily="18" charset="0"/>
                <a:ea typeface="Aptos" panose="020B0004020202020204" pitchFamily="34" charset="0"/>
                <a:cs typeface="Times New Roman" panose="02020603050405020304" pitchFamily="18" charset="0"/>
              </a:rPr>
              <a:t>we proclaim your great and glorious name for ever praising you and </a:t>
            </a:r>
            <a:r>
              <a:rPr lang="en-GB" sz="4800" i="1" kern="100" dirty="0">
                <a:latin typeface="Times New Roman" panose="02020603050405020304" pitchFamily="18" charset="0"/>
                <a:ea typeface="Aptos" panose="020B0004020202020204" pitchFamily="34" charset="0"/>
                <a:cs typeface="Times New Roman" panose="02020603050405020304" pitchFamily="18" charset="0"/>
              </a:rPr>
              <a:t>singing</a:t>
            </a:r>
            <a:r>
              <a:rPr lang="en-GB" sz="4800" kern="100" dirty="0">
                <a:latin typeface="Times New Roman" panose="02020603050405020304" pitchFamily="18" charset="0"/>
                <a:ea typeface="Aptos" panose="020B0004020202020204" pitchFamily="34" charset="0"/>
                <a:cs typeface="Times New Roman" panose="02020603050405020304" pitchFamily="18" charset="0"/>
              </a:rPr>
              <a:t>:</a:t>
            </a:r>
            <a:endParaRPr lang="en-GB" sz="48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110727D-3D40-9D3E-C34C-BF9775E3E406}"/>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4" name="Picture 3" descr="Jesus Christ And Disciples At Eucharist Stock Illustration - Download Image  Now - Communion, Last Supper, Jesus Christ - iStock">
            <a:extLst>
              <a:ext uri="{FF2B5EF4-FFF2-40B4-BE49-F238E27FC236}">
                <a16:creationId xmlns:a16="http://schemas.microsoft.com/office/drawing/2014/main" id="{E0BEFA64-E471-3D5F-5B68-2A231DD848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7511" y="5006744"/>
            <a:ext cx="1857788" cy="1851255"/>
          </a:xfrm>
          <a:prstGeom prst="rect">
            <a:avLst/>
          </a:prstGeom>
          <a:noFill/>
        </p:spPr>
      </p:pic>
    </p:spTree>
    <p:extLst>
      <p:ext uri="{BB962C8B-B14F-4D97-AF65-F5344CB8AC3E}">
        <p14:creationId xmlns:p14="http://schemas.microsoft.com/office/powerpoint/2010/main" val="1703534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ABC12-38A3-A0B3-DCD5-1774479D7E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E301BBB-0557-C8B7-E1D8-B4169CCCC93D}"/>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AA79552-C720-3DCA-3A4C-FBC059B21EAC}"/>
              </a:ext>
            </a:extLst>
          </p:cNvPr>
          <p:cNvSpPr txBox="1"/>
          <p:nvPr/>
        </p:nvSpPr>
        <p:spPr>
          <a:xfrm>
            <a:off x="0" y="15657"/>
            <a:ext cx="3438940"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C340E699-0AFE-70B4-BDF3-FBDFB52395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9931" y="4770000"/>
            <a:ext cx="2095368" cy="2088000"/>
          </a:xfrm>
          <a:prstGeom prst="rect">
            <a:avLst/>
          </a:prstGeom>
          <a:noFill/>
        </p:spPr>
      </p:pic>
      <p:sp>
        <p:nvSpPr>
          <p:cNvPr id="6" name="TextBox 5">
            <a:extLst>
              <a:ext uri="{FF2B5EF4-FFF2-40B4-BE49-F238E27FC236}">
                <a16:creationId xmlns:a16="http://schemas.microsoft.com/office/drawing/2014/main" id="{49B331EE-B1DC-7354-CFF9-937F3926AFDD}"/>
              </a:ext>
            </a:extLst>
          </p:cNvPr>
          <p:cNvSpPr txBox="1"/>
          <p:nvPr/>
        </p:nvSpPr>
        <p:spPr>
          <a:xfrm>
            <a:off x="501039" y="819804"/>
            <a:ext cx="10985328" cy="4247317"/>
          </a:xfrm>
          <a:prstGeom prst="rect">
            <a:avLst/>
          </a:prstGeom>
          <a:noFill/>
        </p:spPr>
        <p:txBody>
          <a:bodyPr wrap="square">
            <a:spAutoFit/>
          </a:bodyPr>
          <a:lstStyle/>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Holy, holy, holy, holy,			</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Lord of power, Lord of might.</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Heav’n and earth</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are full of your glory.</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Sing hosanna evermore.</a:t>
            </a:r>
          </a:p>
        </p:txBody>
      </p:sp>
    </p:spTree>
    <p:extLst>
      <p:ext uri="{BB962C8B-B14F-4D97-AF65-F5344CB8AC3E}">
        <p14:creationId xmlns:p14="http://schemas.microsoft.com/office/powerpoint/2010/main" val="3163295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FB23-7560-F4C0-5D71-97C7D1D822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41083AF-C680-100E-03D5-CD12E9E80D3D}"/>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06C68745-E2CE-88F3-BB3A-2F74816F47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9931" y="4770000"/>
            <a:ext cx="2095368" cy="2088000"/>
          </a:xfrm>
          <a:prstGeom prst="rect">
            <a:avLst/>
          </a:prstGeom>
          <a:noFill/>
        </p:spPr>
      </p:pic>
      <p:sp>
        <p:nvSpPr>
          <p:cNvPr id="6" name="TextBox 5">
            <a:extLst>
              <a:ext uri="{FF2B5EF4-FFF2-40B4-BE49-F238E27FC236}">
                <a16:creationId xmlns:a16="http://schemas.microsoft.com/office/drawing/2014/main" id="{B90350B2-9755-0E03-0C9B-6941A62C75CA}"/>
              </a:ext>
            </a:extLst>
          </p:cNvPr>
          <p:cNvSpPr txBox="1"/>
          <p:nvPr/>
        </p:nvSpPr>
        <p:spPr>
          <a:xfrm>
            <a:off x="594985" y="1720840"/>
            <a:ext cx="10985328" cy="3416320"/>
          </a:xfrm>
          <a:prstGeom prst="rect">
            <a:avLst/>
          </a:prstGeom>
          <a:noFill/>
        </p:spPr>
        <p:txBody>
          <a:bodyPr wrap="square">
            <a:spAutoFit/>
          </a:bodyPr>
          <a:lstStyle/>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Blest and holy, blest and holy</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 who comes from God on high.</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Raise your voices, sing his glory,</a:t>
            </a:r>
          </a:p>
          <a:p>
            <a:pPr>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praise his name for evermore.</a:t>
            </a:r>
          </a:p>
        </p:txBody>
      </p:sp>
      <p:sp>
        <p:nvSpPr>
          <p:cNvPr id="2" name="TextBox 1">
            <a:extLst>
              <a:ext uri="{FF2B5EF4-FFF2-40B4-BE49-F238E27FC236}">
                <a16:creationId xmlns:a16="http://schemas.microsoft.com/office/drawing/2014/main" id="{AEF589C2-2959-B4A5-167D-DC644B7165A3}"/>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1171914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3F783-2562-3557-D924-2704569E91B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FF8E50-4F3F-EFD7-7B10-1E92287CFAF0}"/>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A3E75B0D-9019-CA59-69CA-01AFED6EFD82}"/>
              </a:ext>
            </a:extLst>
          </p:cNvPr>
          <p:cNvSpPr txBox="1"/>
          <p:nvPr/>
        </p:nvSpPr>
        <p:spPr>
          <a:xfrm>
            <a:off x="475988" y="1166843"/>
            <a:ext cx="11202490" cy="4524315"/>
          </a:xfrm>
          <a:prstGeom prst="rect">
            <a:avLst/>
          </a:prstGeom>
          <a:noFill/>
        </p:spPr>
        <p:txBody>
          <a:bodyPr wrap="square">
            <a:spAutoFit/>
          </a:bodyPr>
          <a:lstStyle/>
          <a:p>
            <a:pPr algn="jus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Accept our praises, heavenly Father, through your Son our Saviour Jesus Christ, and as we follow his example and obey his command, grant that by the power of your Holy Spirit these gifts of bread and wine may be to us his body and his blood; </a:t>
            </a:r>
            <a:endParaRPr lang="en-GB"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186468F0-3CDF-F8F4-A4D1-8CF045CA28FE}"/>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13239571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B255-C1F7-6ACF-EDD8-3580850C0C5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9F9F4C9-F838-726C-F563-7F8FF679A638}"/>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77A2BED-C09F-7053-2EEC-696BB6D16565}"/>
              </a:ext>
            </a:extLst>
          </p:cNvPr>
          <p:cNvSpPr txBox="1"/>
          <p:nvPr/>
        </p:nvSpPr>
        <p:spPr>
          <a:xfrm>
            <a:off x="475987" y="1536174"/>
            <a:ext cx="11311821" cy="3785652"/>
          </a:xfrm>
          <a:prstGeom prst="rect">
            <a:avLst/>
          </a:prstGeom>
          <a:noFill/>
        </p:spPr>
        <p:txBody>
          <a:bodyPr wrap="square">
            <a:spAutoFit/>
          </a:bodyPr>
          <a:lstStyle/>
          <a:p>
            <a:pPr algn="jus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who in the same night that he was betrayed, took bread and gave you thanks; he broke it and gave it to his disciples, saying: Take, eat; this is my body which is given for you; do this in remembrance of me. </a:t>
            </a:r>
            <a:endParaRPr lang="en-GB" sz="4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884255BA-6368-2D27-894C-2DDF67A0A5B9}"/>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4115164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B4D73-B5E4-4C95-FF12-B7740280A29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DD481A-AC63-8BD1-B720-003AF75F20C5}"/>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819F3C2-EA6E-AF99-77F8-1756AEE9F6CB}"/>
              </a:ext>
            </a:extLst>
          </p:cNvPr>
          <p:cNvSpPr txBox="1"/>
          <p:nvPr/>
        </p:nvSpPr>
        <p:spPr>
          <a:xfrm>
            <a:off x="475988" y="797511"/>
            <a:ext cx="11113038" cy="5262979"/>
          </a:xfrm>
          <a:prstGeom prst="rect">
            <a:avLst/>
          </a:prstGeom>
          <a:noFill/>
        </p:spPr>
        <p:txBody>
          <a:bodyPr wrap="square">
            <a:spAutoFit/>
          </a:bodyPr>
          <a:lstStyle/>
          <a:p>
            <a:pPr algn="just">
              <a:buNone/>
              <a:tabLst>
                <a:tab pos="1847850" algn="l"/>
              </a:tabLst>
            </a:pPr>
            <a:r>
              <a:rPr lang="en-GB" sz="4800" kern="100" dirty="0">
                <a:effectLst/>
                <a:latin typeface="Times New Roman" panose="02020603050405020304" pitchFamily="18" charset="0"/>
                <a:ea typeface="Aptos" panose="020B0004020202020204" pitchFamily="34" charset="0"/>
                <a:cs typeface="Times New Roman" panose="02020603050405020304" pitchFamily="18" charset="0"/>
              </a:rPr>
              <a:t>In the same way, after supper he took the cup and gave you thanks; he gave it to them, saying: Drink this, all of you; this is my blood of the new covenant, which is shed for you and for many for the forgiveness of sins. Do this, as often as you drink it, in remembrance of me.</a:t>
            </a:r>
            <a:endParaRPr lang="en-GB"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50E65679-A240-D723-7654-C264558C2C96}"/>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31480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4D61B-C8FB-038C-C46F-C7C28484D90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9113F1C-B3A7-98C7-862A-9A1534B23E9B}"/>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black and white image of a musical note&#10;&#10;AI-generated content may be incorrect.">
            <a:extLst>
              <a:ext uri="{FF2B5EF4-FFF2-40B4-BE49-F238E27FC236}">
                <a16:creationId xmlns:a16="http://schemas.microsoft.com/office/drawing/2014/main" id="{77A416F0-0D2A-3390-9470-8E908FB58298}"/>
              </a:ext>
            </a:extLst>
          </p:cNvPr>
          <p:cNvPicPr>
            <a:picLocks noChangeAspect="1"/>
          </p:cNvPicPr>
          <p:nvPr/>
        </p:nvPicPr>
        <p:blipFill>
          <a:blip r:embed="rId3">
            <a:extLst>
              <a:ext uri="{28A0092B-C50C-407E-A947-70E740481C1C}">
                <a14:useLocalDpi xmlns:a14="http://schemas.microsoft.com/office/drawing/2010/main" val="0"/>
              </a:ext>
            </a:extLst>
          </a:blip>
          <a:srcRect l="31692"/>
          <a:stretch/>
        </p:blipFill>
        <p:spPr>
          <a:xfrm>
            <a:off x="9432099" y="4803071"/>
            <a:ext cx="2743199" cy="2007957"/>
          </a:xfrm>
          <a:prstGeom prst="rect">
            <a:avLst/>
          </a:prstGeom>
        </p:spPr>
      </p:pic>
      <p:sp>
        <p:nvSpPr>
          <p:cNvPr id="8" name="TextBox 7">
            <a:extLst>
              <a:ext uri="{FF2B5EF4-FFF2-40B4-BE49-F238E27FC236}">
                <a16:creationId xmlns:a16="http://schemas.microsoft.com/office/drawing/2014/main" id="{97AD93AE-447B-FCD6-A780-490A4C708B92}"/>
              </a:ext>
            </a:extLst>
          </p:cNvPr>
          <p:cNvSpPr txBox="1"/>
          <p:nvPr/>
        </p:nvSpPr>
        <p:spPr>
          <a:xfrm>
            <a:off x="613775" y="1186841"/>
            <a:ext cx="10333973" cy="2677656"/>
          </a:xfrm>
          <a:prstGeom prst="rect">
            <a:avLst/>
          </a:prstGeom>
          <a:noFill/>
        </p:spPr>
        <p:txBody>
          <a:bodyPr wrap="square" rtlCol="0">
            <a:spAutoFit/>
          </a:bodyPr>
          <a:lstStyle/>
          <a:p>
            <a:pPr algn="just">
              <a:tabLst>
                <a:tab pos="1847850" algn="l"/>
              </a:tabLst>
            </a:pPr>
            <a:r>
              <a:rPr lang="en-GB" sz="4800" i="1" dirty="0">
                <a:effectLst/>
                <a:latin typeface="Times New Roman" panose="02020603050405020304" pitchFamily="18" charset="0"/>
                <a:ea typeface="Calibri" panose="020F0502020204030204" pitchFamily="34" charset="0"/>
                <a:cs typeface="Times New Roman" panose="02020603050405020304" pitchFamily="18" charset="0"/>
              </a:rPr>
              <a:t>Our opening hymn is</a:t>
            </a:r>
          </a:p>
          <a:p>
            <a:pPr algn="just">
              <a:tabLst>
                <a:tab pos="1847850" algn="l"/>
              </a:tabLst>
            </a:pP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Lord of all hopefulness</a:t>
            </a:r>
          </a:p>
          <a:p>
            <a:pPr algn="just">
              <a:tabLst>
                <a:tab pos="1847850" algn="l"/>
              </a:tabLst>
            </a:pPr>
            <a:r>
              <a:rPr lang="en-GB" sz="4800" dirty="0">
                <a:effectLst/>
                <a:latin typeface="Times New Roman" panose="02020603050405020304" pitchFamily="18" charset="0"/>
                <a:ea typeface="Calibri" panose="020F0502020204030204" pitchFamily="34" charset="0"/>
                <a:cs typeface="Times New Roman" panose="02020603050405020304" pitchFamily="18" charset="0"/>
              </a:rPr>
              <a:t>A&amp;M 719</a:t>
            </a:r>
            <a:endParaRPr lang="en-GB" sz="1200" dirty="0"/>
          </a:p>
        </p:txBody>
      </p:sp>
      <p:sp>
        <p:nvSpPr>
          <p:cNvPr id="2" name="TextBox 1">
            <a:extLst>
              <a:ext uri="{FF2B5EF4-FFF2-40B4-BE49-F238E27FC236}">
                <a16:creationId xmlns:a16="http://schemas.microsoft.com/office/drawing/2014/main" id="{1A5B8D53-8660-726B-306F-74E77C835030}"/>
              </a:ext>
            </a:extLst>
          </p:cNvPr>
          <p:cNvSpPr txBox="1"/>
          <p:nvPr/>
        </p:nvSpPr>
        <p:spPr>
          <a:xfrm>
            <a:off x="0" y="0"/>
            <a:ext cx="3478696"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Gathering for worship</a:t>
            </a:r>
          </a:p>
        </p:txBody>
      </p:sp>
    </p:spTree>
    <p:extLst>
      <p:ext uri="{BB962C8B-B14F-4D97-AF65-F5344CB8AC3E}">
        <p14:creationId xmlns:p14="http://schemas.microsoft.com/office/powerpoint/2010/main" val="1744602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A0435-E8FD-94E9-16B3-DE7967A0A1F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690869-2F8F-26ED-0140-B1E9FCCADAF3}"/>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18B52F37-326A-9E7E-E461-69304F8D98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9931" y="4770000"/>
            <a:ext cx="2095368" cy="2088000"/>
          </a:xfrm>
          <a:prstGeom prst="rect">
            <a:avLst/>
          </a:prstGeom>
          <a:noFill/>
        </p:spPr>
      </p:pic>
      <p:sp>
        <p:nvSpPr>
          <p:cNvPr id="6" name="TextBox 5">
            <a:extLst>
              <a:ext uri="{FF2B5EF4-FFF2-40B4-BE49-F238E27FC236}">
                <a16:creationId xmlns:a16="http://schemas.microsoft.com/office/drawing/2014/main" id="{186C7306-E98C-2B7B-F458-C07C04C58201}"/>
              </a:ext>
            </a:extLst>
          </p:cNvPr>
          <p:cNvSpPr txBox="1"/>
          <p:nvPr/>
        </p:nvSpPr>
        <p:spPr>
          <a:xfrm>
            <a:off x="420827" y="1601416"/>
            <a:ext cx="11081362" cy="3501280"/>
          </a:xfrm>
          <a:prstGeom prst="rect">
            <a:avLst/>
          </a:prstGeom>
          <a:noFill/>
        </p:spPr>
        <p:txBody>
          <a:bodyPr wrap="square">
            <a:spAutoFit/>
          </a:bodyPr>
          <a:lstStyle/>
          <a:p>
            <a:pPr>
              <a:lnSpc>
                <a:spcPct val="107000"/>
              </a:lnSpc>
              <a:spcAft>
                <a:spcPts val="600"/>
              </a:spcAft>
              <a:tabLst>
                <a:tab pos="1847850" algn="l"/>
              </a:tabLst>
            </a:pPr>
            <a:r>
              <a:rPr lang="en-GB"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Great is the mystery of faith</a:t>
            </a:r>
          </a:p>
          <a:p>
            <a:pPr>
              <a:lnSpc>
                <a:spcPct val="107000"/>
              </a:lnSpc>
              <a:spcAft>
                <a:spcPts val="600"/>
              </a:spcAft>
              <a:tabLst>
                <a:tab pos="1847850" algn="l"/>
              </a:tabLst>
            </a:pP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Christ has died</a:t>
            </a:r>
            <a:b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Christ is risen</a:t>
            </a:r>
            <a:b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5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Christ will come again</a:t>
            </a:r>
          </a:p>
        </p:txBody>
      </p:sp>
      <p:sp>
        <p:nvSpPr>
          <p:cNvPr id="2" name="TextBox 1">
            <a:extLst>
              <a:ext uri="{FF2B5EF4-FFF2-40B4-BE49-F238E27FC236}">
                <a16:creationId xmlns:a16="http://schemas.microsoft.com/office/drawing/2014/main" id="{AF4B792B-5CE3-7FBE-E2A7-B81921C5B73F}"/>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636145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226A-7982-A94D-C123-30B4DA5F4FB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5D683DA-7F05-270C-0EFD-F9479CBA9F52}"/>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C94D422-7A6C-17A1-FBB3-56C4A1AB30E4}"/>
              </a:ext>
            </a:extLst>
          </p:cNvPr>
          <p:cNvSpPr txBox="1"/>
          <p:nvPr/>
        </p:nvSpPr>
        <p:spPr>
          <a:xfrm>
            <a:off x="546968" y="871505"/>
            <a:ext cx="11081362" cy="5114990"/>
          </a:xfrm>
          <a:prstGeom prst="rect">
            <a:avLst/>
          </a:prstGeom>
          <a:noFill/>
        </p:spPr>
        <p:txBody>
          <a:bodyPr wrap="square">
            <a:spAutoFit/>
          </a:bodyPr>
          <a:lstStyle/>
          <a:p>
            <a:pPr>
              <a:lnSpc>
                <a:spcPct val="107000"/>
              </a:lnSpc>
              <a:spcAft>
                <a:spcPts val="600"/>
              </a:spcAft>
              <a:tabLst>
                <a:tab pos="1847850" algn="l"/>
              </a:tabLst>
            </a:pPr>
            <a:r>
              <a:rPr lang="en-GB"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Therefore, heavenly Father, we remember now his offering of himself made once for all upon the cross; we proclaim his mighty resurrection and glorious ascension; and as we look for the coming of your kingdom, we make with this bread and this cup the memorial of Christ your Son our Lord. </a:t>
            </a:r>
          </a:p>
        </p:txBody>
      </p:sp>
      <p:sp>
        <p:nvSpPr>
          <p:cNvPr id="2" name="TextBox 1">
            <a:extLst>
              <a:ext uri="{FF2B5EF4-FFF2-40B4-BE49-F238E27FC236}">
                <a16:creationId xmlns:a16="http://schemas.microsoft.com/office/drawing/2014/main" id="{FB159ABD-E2D4-98E3-4914-2EC05BB4DEA6}"/>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31951318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C0479-C2D6-3303-66C4-E8D5BFC2283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39ADB5A-51DF-7419-8680-149751D690C4}"/>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DA24879-9EF0-0A8C-2062-BE252E965D77}"/>
              </a:ext>
            </a:extLst>
          </p:cNvPr>
          <p:cNvSpPr txBox="1"/>
          <p:nvPr/>
        </p:nvSpPr>
        <p:spPr>
          <a:xfrm>
            <a:off x="546968" y="1233752"/>
            <a:ext cx="11081362" cy="4390497"/>
          </a:xfrm>
          <a:prstGeom prst="rect">
            <a:avLst/>
          </a:prstGeom>
          <a:noFill/>
        </p:spPr>
        <p:txBody>
          <a:bodyPr wrap="square">
            <a:spAutoFit/>
          </a:bodyPr>
          <a:lstStyle/>
          <a:p>
            <a:pPr algn="just">
              <a:lnSpc>
                <a:spcPct val="107000"/>
              </a:lnSpc>
              <a:spcAft>
                <a:spcPts val="600"/>
              </a:spcAft>
              <a:tabLst>
                <a:tab pos="1847850" algn="l"/>
              </a:tabLst>
            </a:pPr>
            <a:r>
              <a:rPr lang="en-GB"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Accept through him, our great high priest, this our sacrifice of thanks and praise, and as we eat and drink these holy gifts in the presence of your divine majesty, renew us by your Holy Spirit, inspire us with your love and unite us in the body of your Son, Jesus Christ our Lord. </a:t>
            </a:r>
          </a:p>
        </p:txBody>
      </p:sp>
      <p:sp>
        <p:nvSpPr>
          <p:cNvPr id="2" name="TextBox 1">
            <a:extLst>
              <a:ext uri="{FF2B5EF4-FFF2-40B4-BE49-F238E27FC236}">
                <a16:creationId xmlns:a16="http://schemas.microsoft.com/office/drawing/2014/main" id="{6A04643E-E262-C370-0993-0EAFBC1A57C6}"/>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3412702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C1528-1EAE-4B5E-A37A-6C33C555D3F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C4F80B1-85CE-D10B-4358-4D48F4EF7AC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8D383FE-403C-AF55-52E3-52DFA54510B4}"/>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
        <p:nvSpPr>
          <p:cNvPr id="6" name="TextBox 5">
            <a:extLst>
              <a:ext uri="{FF2B5EF4-FFF2-40B4-BE49-F238E27FC236}">
                <a16:creationId xmlns:a16="http://schemas.microsoft.com/office/drawing/2014/main" id="{A4227125-2F23-A2D4-5DE1-2737D8A87BD1}"/>
              </a:ext>
            </a:extLst>
          </p:cNvPr>
          <p:cNvSpPr txBox="1"/>
          <p:nvPr/>
        </p:nvSpPr>
        <p:spPr>
          <a:xfrm>
            <a:off x="546968" y="643622"/>
            <a:ext cx="11081362" cy="5570756"/>
          </a:xfrm>
          <a:prstGeom prst="rect">
            <a:avLst/>
          </a:prstGeom>
          <a:noFill/>
        </p:spPr>
        <p:txBody>
          <a:bodyPr wrap="square">
            <a:spAutoFit/>
          </a:bodyPr>
          <a:lstStyle/>
          <a:p>
            <a:pPr algn="just">
              <a:tabLst>
                <a:tab pos="1847850" algn="l"/>
              </a:tabLst>
            </a:pPr>
            <a:r>
              <a:rPr lang="en-GB" sz="4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Through him, and with him, and in him, in the unity of the Holy Spirit, with all who stand before you in earth and heaven, we worship you, Father almighty, in songs of everlasting praise:</a:t>
            </a:r>
          </a:p>
          <a:p>
            <a:pPr>
              <a:tabLst>
                <a:tab pos="1847850" algn="l"/>
              </a:tabLst>
            </a:pPr>
            <a:r>
              <a:rPr lang="en-GB" sz="5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Blessing and honour and glory</a:t>
            </a:r>
          </a:p>
          <a:p>
            <a:pPr>
              <a:tabLst>
                <a:tab pos="1847850" algn="l"/>
              </a:tabLst>
            </a:pPr>
            <a:r>
              <a:rPr lang="en-GB" sz="5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power be yours for ever and ever.</a:t>
            </a:r>
            <a:br>
              <a:rPr lang="en-GB" sz="5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GB" sz="8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Amen!</a:t>
            </a:r>
            <a:endParaRPr lang="en-GB" sz="5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0326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5E32C-2C16-898C-A585-8801C1F6D8A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E8D80C-E527-CD38-63E3-3B93923E8A94}"/>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8E1DD2C-AA0A-2460-4420-2F013C887767}"/>
              </a:ext>
            </a:extLst>
          </p:cNvPr>
          <p:cNvSpPr txBox="1"/>
          <p:nvPr/>
        </p:nvSpPr>
        <p:spPr>
          <a:xfrm>
            <a:off x="501039" y="893947"/>
            <a:ext cx="11273427" cy="5070106"/>
          </a:xfrm>
          <a:prstGeom prst="rect">
            <a:avLst/>
          </a:prstGeom>
          <a:noFill/>
        </p:spPr>
        <p:txBody>
          <a:bodyPr wrap="square">
            <a:spAutoFit/>
          </a:bodyPr>
          <a:lstStyle/>
          <a:p>
            <a:pPr>
              <a:lnSpc>
                <a:spcPct val="107000"/>
              </a:lnSpc>
              <a:spcAft>
                <a:spcPts val="600"/>
              </a:spcAft>
              <a:tabLst>
                <a:tab pos="1847850" algn="l"/>
              </a:tabLst>
            </a:pPr>
            <a:r>
              <a:rPr lang="en-GB"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say the Lord’s Prayer together and then we pray:</a:t>
            </a:r>
          </a:p>
          <a:p>
            <a:pPr>
              <a:spcAft>
                <a:spcPts val="800"/>
              </a:spcAft>
              <a:tabLst>
                <a:tab pos="1847850" algn="l"/>
              </a:tabLst>
            </a:pPr>
            <a:endParaRPr lang="en-GB" sz="9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buNone/>
              <a:tabLst>
                <a:tab pos="1847850" algn="l"/>
              </a:tabLst>
            </a:pPr>
            <a:r>
              <a:rPr lang="en-GB" sz="4400" kern="100" dirty="0">
                <a:effectLst/>
                <a:latin typeface="Times New Roman" panose="02020603050405020304" pitchFamily="18" charset="0"/>
                <a:ea typeface="Aptos" panose="020B0004020202020204" pitchFamily="34" charset="0"/>
                <a:cs typeface="Times New Roman" panose="02020603050405020304" pitchFamily="18" charset="0"/>
              </a:rPr>
              <a:t>Holy God, holy and strong, holy and immortal</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give us the bread</a:t>
            </a:r>
            <a:b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of everlasting life</a:t>
            </a:r>
            <a:endParaRPr lang="en-GB" sz="4800" kern="100" dirty="0">
              <a:effectLst/>
              <a:latin typeface="Aptos" panose="020B0004020202020204" pitchFamily="34" charset="0"/>
              <a:ea typeface="Aptos" panose="020B0004020202020204" pitchFamily="34" charset="0"/>
              <a:cs typeface="Times New Roman" panose="02020603050405020304" pitchFamily="18" charset="0"/>
            </a:endParaRPr>
          </a:p>
          <a:p>
            <a:pPr>
              <a:buNone/>
              <a:tabLst>
                <a:tab pos="1847850" algn="l"/>
              </a:tabLst>
            </a:pP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and make us branches</a:t>
            </a:r>
            <a:b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5400" b="1" kern="100" dirty="0">
                <a:effectLst/>
                <a:latin typeface="Times New Roman" panose="02020603050405020304" pitchFamily="18" charset="0"/>
                <a:ea typeface="Aptos" panose="020B0004020202020204" pitchFamily="34" charset="0"/>
                <a:cs typeface="Times New Roman" panose="02020603050405020304" pitchFamily="18" charset="0"/>
              </a:rPr>
              <a:t>of the true vine. Amen</a:t>
            </a:r>
            <a:endParaRPr lang="en-GB"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345B40C-C5A8-1305-5F50-79518CDE2EEC}"/>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39116358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04ACA-C6A1-3340-E396-8A41758A2CA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265913F-B731-06D6-CDA5-36892C9EEBB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Jesus Christ And Disciples At Eucharist Stock Illustration - Download Image  Now - Communion, Last Supper, Jesus Christ - iStock">
            <a:extLst>
              <a:ext uri="{FF2B5EF4-FFF2-40B4-BE49-F238E27FC236}">
                <a16:creationId xmlns:a16="http://schemas.microsoft.com/office/drawing/2014/main" id="{CC189E14-D88E-EF51-03E1-7042581CFE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9931" y="4770000"/>
            <a:ext cx="2095368" cy="2088000"/>
          </a:xfrm>
          <a:prstGeom prst="rect">
            <a:avLst/>
          </a:prstGeom>
          <a:noFill/>
        </p:spPr>
      </p:pic>
      <p:sp>
        <p:nvSpPr>
          <p:cNvPr id="6" name="TextBox 5">
            <a:extLst>
              <a:ext uri="{FF2B5EF4-FFF2-40B4-BE49-F238E27FC236}">
                <a16:creationId xmlns:a16="http://schemas.microsoft.com/office/drawing/2014/main" id="{8577D6BC-E399-DF5B-BF21-4ECB32B49942}"/>
              </a:ext>
            </a:extLst>
          </p:cNvPr>
          <p:cNvSpPr txBox="1"/>
          <p:nvPr/>
        </p:nvSpPr>
        <p:spPr>
          <a:xfrm>
            <a:off x="513564" y="797242"/>
            <a:ext cx="10033351" cy="5509200"/>
          </a:xfrm>
          <a:prstGeom prst="rect">
            <a:avLst/>
          </a:prstGeom>
          <a:noFill/>
        </p:spPr>
        <p:txBody>
          <a:bodyPr wrap="square">
            <a:spAutoFit/>
          </a:bodyPr>
          <a:lstStyle/>
          <a:p>
            <a:pPr>
              <a:buNone/>
            </a:pPr>
            <a:r>
              <a:rPr lang="en-GB" sz="4400" dirty="0">
                <a:latin typeface="Times New Roman" panose="02020603050405020304" pitchFamily="18" charset="0"/>
                <a:ea typeface="Calibri" panose="020F0502020204030204" pitchFamily="34" charset="0"/>
                <a:cs typeface="Times New Roman" panose="02020603050405020304" pitchFamily="18" charset="0"/>
              </a:rPr>
              <a:t>People of God, people of life: we gather as a holy communion, for a meal that has been shared countless times, in countless places and in countless ways. The first time this meal was shared, Jesus promised that whenever the bread was broken and the wine poured, wherever the story was told around a table, he would be there. </a:t>
            </a:r>
          </a:p>
        </p:txBody>
      </p:sp>
      <p:sp>
        <p:nvSpPr>
          <p:cNvPr id="2" name="TextBox 1">
            <a:extLst>
              <a:ext uri="{FF2B5EF4-FFF2-40B4-BE49-F238E27FC236}">
                <a16:creationId xmlns:a16="http://schemas.microsoft.com/office/drawing/2014/main" id="{C745E77B-8B21-8BF4-5954-72A69CD9E4D4}"/>
              </a:ext>
            </a:extLst>
          </p:cNvPr>
          <p:cNvSpPr txBox="1"/>
          <p:nvPr/>
        </p:nvSpPr>
        <p:spPr>
          <a:xfrm>
            <a:off x="-1" y="15657"/>
            <a:ext cx="3429001"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Prayers at the Table</a:t>
            </a:r>
          </a:p>
        </p:txBody>
      </p:sp>
    </p:spTree>
    <p:extLst>
      <p:ext uri="{BB962C8B-B14F-4D97-AF65-F5344CB8AC3E}">
        <p14:creationId xmlns:p14="http://schemas.microsoft.com/office/powerpoint/2010/main" val="6291621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18BBC-EF4B-F019-E27C-566A7098DA3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02E0F9-7618-1971-8A34-9EDCCE97277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56EDBA3-96EC-BD6A-87DC-0DF6BEB9C875}"/>
              </a:ext>
            </a:extLst>
          </p:cNvPr>
          <p:cNvSpPr txBox="1"/>
          <p:nvPr/>
        </p:nvSpPr>
        <p:spPr>
          <a:xfrm>
            <a:off x="356152" y="366623"/>
            <a:ext cx="11479695" cy="6124754"/>
          </a:xfrm>
          <a:prstGeom prst="rect">
            <a:avLst/>
          </a:prstGeom>
          <a:noFill/>
        </p:spPr>
        <p:txBody>
          <a:bodyPr wrap="square">
            <a:spAutoFit/>
          </a:bodyPr>
          <a:lstStyle/>
          <a:p>
            <a:pPr>
              <a:buNone/>
            </a:pPr>
            <a:r>
              <a:rPr lang="en-GB" sz="4400" dirty="0">
                <a:latin typeface="Times New Roman" panose="02020603050405020304" pitchFamily="18" charset="0"/>
                <a:ea typeface="Calibri" panose="020F0502020204030204" pitchFamily="34" charset="0"/>
                <a:cs typeface="Times New Roman" panose="02020603050405020304" pitchFamily="18" charset="0"/>
              </a:rPr>
              <a:t>Today as we remember the story, as it’s been told a thousand times over, we eat the bread, and we drink the wine; and we affirm that we all belong at this table, and that Jesus is here.</a:t>
            </a:r>
          </a:p>
          <a:p>
            <a:pPr>
              <a:buNone/>
            </a:pPr>
            <a:r>
              <a:rPr lang="en-GB" sz="5400" b="1" dirty="0">
                <a:latin typeface="Times New Roman" panose="02020603050405020304" pitchFamily="18" charset="0"/>
                <a:ea typeface="Calibri" panose="020F0502020204030204" pitchFamily="34" charset="0"/>
                <a:cs typeface="Times New Roman" panose="02020603050405020304" pitchFamily="18" charset="0"/>
              </a:rPr>
              <a:t>This is a holy table, with</a:t>
            </a:r>
          </a:p>
          <a:p>
            <a:pPr>
              <a:buNone/>
            </a:pPr>
            <a:r>
              <a:rPr lang="en-GB" sz="5400" b="1" dirty="0">
                <a:latin typeface="Times New Roman" panose="02020603050405020304" pitchFamily="18" charset="0"/>
                <a:ea typeface="Calibri" panose="020F0502020204030204" pitchFamily="34" charset="0"/>
                <a:cs typeface="Times New Roman" panose="02020603050405020304" pitchFamily="18" charset="0"/>
              </a:rPr>
              <a:t>food to fill a hungry world and</a:t>
            </a:r>
          </a:p>
          <a:p>
            <a:pPr>
              <a:buNone/>
            </a:pPr>
            <a:r>
              <a:rPr lang="en-GB" sz="5400" b="1" dirty="0">
                <a:latin typeface="Times New Roman" panose="02020603050405020304" pitchFamily="18" charset="0"/>
                <a:ea typeface="Calibri" panose="020F0502020204030204" pitchFamily="34" charset="0"/>
                <a:cs typeface="Times New Roman" panose="02020603050405020304" pitchFamily="18" charset="0"/>
              </a:rPr>
              <a:t>wine to quench our thirsty hearts. Amen</a:t>
            </a:r>
          </a:p>
        </p:txBody>
      </p:sp>
    </p:spTree>
    <p:extLst>
      <p:ext uri="{BB962C8B-B14F-4D97-AF65-F5344CB8AC3E}">
        <p14:creationId xmlns:p14="http://schemas.microsoft.com/office/powerpoint/2010/main" val="39295517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A3E5-100B-8B14-6EA3-42C6D869E5C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04E5AEE-2025-893B-8C2E-A6CC2B8A7913}"/>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A0C53962-299C-A4BC-AA13-C4CC7AF24061}"/>
              </a:ext>
            </a:extLst>
          </p:cNvPr>
          <p:cNvPicPr>
            <a:picLocks noChangeAspect="1"/>
          </p:cNvPicPr>
          <p:nvPr/>
        </p:nvPicPr>
        <p:blipFill rotWithShape="1">
          <a:blip r:embed="rId3">
            <a:extLst>
              <a:ext uri="{28A0092B-C50C-407E-A947-70E740481C1C}">
                <a14:useLocalDpi xmlns:a14="http://schemas.microsoft.com/office/drawing/2010/main" val="0"/>
              </a:ext>
            </a:extLst>
          </a:blip>
          <a:srcRect t="941" b="-6654"/>
          <a:stretch>
            <a:fillRect/>
          </a:stretch>
        </p:blipFill>
        <p:spPr bwMode="auto">
          <a:xfrm>
            <a:off x="1347295" y="1125890"/>
            <a:ext cx="3237128" cy="422413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2934E608-C5A6-D477-315E-F38C11F6EB1C}"/>
              </a:ext>
            </a:extLst>
          </p:cNvPr>
          <p:cNvSpPr txBox="1"/>
          <p:nvPr/>
        </p:nvSpPr>
        <p:spPr>
          <a:xfrm>
            <a:off x="4984475" y="1760628"/>
            <a:ext cx="5739847" cy="2954655"/>
          </a:xfrm>
          <a:prstGeom prst="rect">
            <a:avLst/>
          </a:prstGeom>
          <a:noFill/>
        </p:spPr>
        <p:txBody>
          <a:bodyPr wrap="square" rtlCol="0">
            <a:spAutoFit/>
          </a:bodyPr>
          <a:lstStyle/>
          <a:p>
            <a:pPr algn="ctr">
              <a:tabLst>
                <a:tab pos="1847850" algn="l"/>
              </a:tabLst>
            </a:pPr>
            <a:r>
              <a:rPr lang="en-GB"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 communion is shared,</a:t>
            </a:r>
            <a:br>
              <a:rPr lang="en-GB"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sing </a:t>
            </a:r>
          </a:p>
          <a:p>
            <a:pPr algn="ctr"/>
            <a:r>
              <a:rPr lang="en-GB" sz="6600" dirty="0">
                <a:latin typeface="Times New Roman" panose="02020603050405020304" pitchFamily="18" charset="0"/>
                <a:cs typeface="Times New Roman" panose="02020603050405020304" pitchFamily="18" charset="0"/>
              </a:rPr>
              <a:t>Holy, Holy</a:t>
            </a:r>
          </a:p>
          <a:p>
            <a:pPr algn="ctr"/>
            <a:r>
              <a:rPr lang="en-GB" sz="4800" dirty="0">
                <a:latin typeface="Times New Roman" panose="02020603050405020304" pitchFamily="18" charset="0"/>
                <a:cs typeface="Times New Roman" panose="02020603050405020304" pitchFamily="18" charset="0"/>
              </a:rPr>
              <a:t>A&amp;M 417</a:t>
            </a:r>
          </a:p>
        </p:txBody>
      </p:sp>
    </p:spTree>
    <p:extLst>
      <p:ext uri="{BB962C8B-B14F-4D97-AF65-F5344CB8AC3E}">
        <p14:creationId xmlns:p14="http://schemas.microsoft.com/office/powerpoint/2010/main" val="3659653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46956-85CA-4E2E-2F5E-1C0DF42E7B1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A5BFFA5-B1EF-6F41-E763-F38B50163AE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E8A2BC2-1FDF-453A-A9A5-75D072F1D0BF}"/>
              </a:ext>
            </a:extLst>
          </p:cNvPr>
          <p:cNvSpPr txBox="1"/>
          <p:nvPr/>
        </p:nvSpPr>
        <p:spPr>
          <a:xfrm>
            <a:off x="456928" y="335846"/>
            <a:ext cx="11052585" cy="6186309"/>
          </a:xfrm>
          <a:prstGeom prst="rect">
            <a:avLst/>
          </a:prstGeom>
          <a:noFill/>
        </p:spPr>
        <p:txBody>
          <a:bodyPr wrap="square" rtlCol="0">
            <a:spAutoFit/>
          </a:bodyPr>
          <a:lstStyle/>
          <a:p>
            <a:r>
              <a:rPr lang="en-GB" sz="4600" b="1" dirty="0">
                <a:latin typeface="Times New Roman" panose="02020603050405020304" pitchFamily="18" charset="0"/>
                <a:cs typeface="Times New Roman" panose="02020603050405020304" pitchFamily="18" charset="0"/>
              </a:rPr>
              <a:t>Holy, holy</a:t>
            </a:r>
          </a:p>
          <a:p>
            <a:r>
              <a:rPr lang="en-GB" sz="4600" b="1" dirty="0">
                <a:latin typeface="Times New Roman" panose="02020603050405020304" pitchFamily="18" charset="0"/>
                <a:cs typeface="Times New Roman" panose="02020603050405020304" pitchFamily="18" charset="0"/>
              </a:rPr>
              <a:t>Holy is the Lord God Almighty</a:t>
            </a:r>
          </a:p>
          <a:p>
            <a:r>
              <a:rPr lang="en-GB" sz="4600" b="1" dirty="0">
                <a:latin typeface="Times New Roman" panose="02020603050405020304" pitchFamily="18" charset="0"/>
                <a:cs typeface="Times New Roman" panose="02020603050405020304" pitchFamily="18" charset="0"/>
              </a:rPr>
              <a:t>Who was, and is, and is to come</a:t>
            </a:r>
          </a:p>
          <a:p>
            <a:r>
              <a:rPr lang="en-GB" sz="4600" b="1" dirty="0">
                <a:latin typeface="Times New Roman" panose="02020603050405020304" pitchFamily="18" charset="0"/>
                <a:cs typeface="Times New Roman" panose="02020603050405020304" pitchFamily="18" charset="0"/>
              </a:rPr>
              <a:t>Who was, and is, and is to come</a:t>
            </a:r>
          </a:p>
          <a:p>
            <a:endParaRPr lang="en-GB" sz="2400" b="1" i="1" dirty="0">
              <a:latin typeface="Times New Roman" panose="02020603050405020304" pitchFamily="18" charset="0"/>
              <a:cs typeface="Times New Roman" panose="02020603050405020304" pitchFamily="18" charset="0"/>
            </a:endParaRPr>
          </a:p>
          <a:p>
            <a:r>
              <a:rPr lang="en-GB" sz="4600" b="1" i="1" dirty="0">
                <a:latin typeface="Times New Roman" panose="02020603050405020304" pitchFamily="18" charset="0"/>
                <a:cs typeface="Times New Roman" panose="02020603050405020304" pitchFamily="18" charset="0"/>
              </a:rPr>
              <a:t>Lift up His name with the sound of singing</a:t>
            </a:r>
          </a:p>
          <a:p>
            <a:r>
              <a:rPr lang="en-GB" sz="4600" b="1" i="1" dirty="0">
                <a:latin typeface="Times New Roman" panose="02020603050405020304" pitchFamily="18" charset="0"/>
                <a:cs typeface="Times New Roman" panose="02020603050405020304" pitchFamily="18" charset="0"/>
              </a:rPr>
              <a:t>Lift up His name in all the earth</a:t>
            </a:r>
          </a:p>
          <a:p>
            <a:r>
              <a:rPr lang="en-GB" sz="4600" b="1" i="1" dirty="0">
                <a:latin typeface="Times New Roman" panose="02020603050405020304" pitchFamily="18" charset="0"/>
                <a:cs typeface="Times New Roman" panose="02020603050405020304" pitchFamily="18" charset="0"/>
              </a:rPr>
              <a:t>Lift up your voice and give Him glory</a:t>
            </a:r>
          </a:p>
          <a:p>
            <a:r>
              <a:rPr lang="en-GB" sz="4600" b="1" i="1" dirty="0">
                <a:latin typeface="Times New Roman" panose="02020603050405020304" pitchFamily="18" charset="0"/>
                <a:cs typeface="Times New Roman" panose="02020603050405020304" pitchFamily="18" charset="0"/>
              </a:rPr>
              <a:t>For He is worthy to be praised</a:t>
            </a:r>
          </a:p>
        </p:txBody>
      </p:sp>
      <p:pic>
        <p:nvPicPr>
          <p:cNvPr id="6" name="Picture 5">
            <a:extLst>
              <a:ext uri="{FF2B5EF4-FFF2-40B4-BE49-F238E27FC236}">
                <a16:creationId xmlns:a16="http://schemas.microsoft.com/office/drawing/2014/main" id="{6AB40EF9-DA47-2B3F-BDD4-393BCD9AC796}"/>
              </a:ext>
            </a:extLst>
          </p:cNvPr>
          <p:cNvPicPr>
            <a:picLocks noChangeAspect="1"/>
          </p:cNvPicPr>
          <p:nvPr/>
        </p:nvPicPr>
        <p:blipFill rotWithShape="1">
          <a:blip r:embed="rId3">
            <a:extLst>
              <a:ext uri="{28A0092B-C50C-407E-A947-70E740481C1C}">
                <a14:useLocalDpi xmlns:a14="http://schemas.microsoft.com/office/drawing/2010/main" val="0"/>
              </a:ext>
            </a:extLst>
          </a:blip>
          <a:srcRect t="941" b="-6654"/>
          <a:stretch>
            <a:fillRect/>
          </a:stretch>
        </p:blipFill>
        <p:spPr bwMode="auto">
          <a:xfrm>
            <a:off x="10844949" y="5123622"/>
            <a:ext cx="1329127" cy="17343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251887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2A3F7-F12D-E337-302C-DF7C938676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3E5F182-F8CA-89A4-6C9B-AFB02B521F3C}"/>
              </a:ext>
            </a:extLst>
          </p:cNvPr>
          <p:cNvSpPr txBox="1"/>
          <p:nvPr/>
        </p:nvSpPr>
        <p:spPr>
          <a:xfrm>
            <a:off x="367259" y="1037093"/>
            <a:ext cx="11457482" cy="4770537"/>
          </a:xfrm>
          <a:prstGeom prst="rect">
            <a:avLst/>
          </a:prstGeom>
          <a:noFill/>
        </p:spPr>
        <p:txBody>
          <a:bodyPr wrap="square">
            <a:spAutoFit/>
          </a:bodyPr>
          <a:lstStyle/>
          <a:p>
            <a:r>
              <a:rPr lang="en-GB" sz="4800" b="1" dirty="0">
                <a:latin typeface="Times New Roman" panose="02020603050405020304" pitchFamily="18" charset="0"/>
                <a:cs typeface="Times New Roman" panose="02020603050405020304" pitchFamily="18" charset="0"/>
              </a:rPr>
              <a:t>Almighty God, we thank you for feeding us</a:t>
            </a:r>
            <a:endParaRPr lang="en-GB" sz="4800" dirty="0">
              <a:latin typeface="Times New Roman" panose="02020603050405020304" pitchFamily="18" charset="0"/>
              <a:cs typeface="Times New Roman" panose="02020603050405020304" pitchFamily="18" charset="0"/>
            </a:endParaRPr>
          </a:p>
          <a:p>
            <a:r>
              <a:rPr lang="en-GB" sz="4800" b="1" dirty="0">
                <a:latin typeface="Times New Roman" panose="02020603050405020304" pitchFamily="18" charset="0"/>
                <a:cs typeface="Times New Roman" panose="02020603050405020304" pitchFamily="18" charset="0"/>
              </a:rPr>
              <a:t>with the body and blood of your Son Jesus Christ. Through him we offer you our souls and bodies to be a living sacrifice. Send us out in the power of your Spirit to live and work to your praise and glory. Amen.</a:t>
            </a:r>
            <a:endParaRPr lang="en-GB" sz="4800" dirty="0">
              <a:latin typeface="Times New Roman" panose="02020603050405020304" pitchFamily="18" charset="0"/>
              <a:cs typeface="Times New Roman" panose="02020603050405020304" pitchFamily="18" charset="0"/>
            </a:endParaRPr>
          </a:p>
          <a:p>
            <a:endParaRPr lang="en-GB" sz="1600" dirty="0"/>
          </a:p>
        </p:txBody>
      </p:sp>
      <p:sp>
        <p:nvSpPr>
          <p:cNvPr id="2" name="Rectangle 1">
            <a:extLst>
              <a:ext uri="{FF2B5EF4-FFF2-40B4-BE49-F238E27FC236}">
                <a16:creationId xmlns:a16="http://schemas.microsoft.com/office/drawing/2014/main" id="{94B317C9-D400-3874-4BD2-4EF7039819D7}"/>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7267B63-44C9-4670-B3D1-6FDB4E9A382A}"/>
              </a:ext>
            </a:extLst>
          </p:cNvPr>
          <p:cNvSpPr txBox="1"/>
          <p:nvPr/>
        </p:nvSpPr>
        <p:spPr>
          <a:xfrm>
            <a:off x="1" y="15657"/>
            <a:ext cx="4065104"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Thanksgiving and Farewell</a:t>
            </a:r>
          </a:p>
        </p:txBody>
      </p:sp>
      <p:pic>
        <p:nvPicPr>
          <p:cNvPr id="6" name="Picture 5">
            <a:extLst>
              <a:ext uri="{FF2B5EF4-FFF2-40B4-BE49-F238E27FC236}">
                <a16:creationId xmlns:a16="http://schemas.microsoft.com/office/drawing/2014/main" id="{A269A69F-FB05-2BA8-C3A8-6ED9E8C93C89}"/>
              </a:ext>
            </a:extLst>
          </p:cNvPr>
          <p:cNvPicPr>
            <a:picLocks noChangeAspect="1"/>
          </p:cNvPicPr>
          <p:nvPr/>
        </p:nvPicPr>
        <p:blipFill rotWithShape="1">
          <a:blip r:embed="rId3">
            <a:extLst>
              <a:ext uri="{28A0092B-C50C-407E-A947-70E740481C1C}">
                <a14:useLocalDpi xmlns:a14="http://schemas.microsoft.com/office/drawing/2010/main" val="0"/>
              </a:ext>
            </a:extLst>
          </a:blip>
          <a:srcRect t="941" b="-6654"/>
          <a:stretch>
            <a:fillRect/>
          </a:stretch>
        </p:blipFill>
        <p:spPr bwMode="auto">
          <a:xfrm>
            <a:off x="10844949" y="5123622"/>
            <a:ext cx="1329127" cy="17343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50945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BBF3C-8242-CB93-C88E-53A4E7DB2EB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4BCB28-E5AB-2AE9-0FF1-A60A92F03849}"/>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3C56B62C-6D01-487E-EE28-15888627BA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699A7883-9137-B162-CF5C-A9AD4D0F6087}"/>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hopefulness,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joy,</a:t>
            </a:r>
            <a:endParaRPr lang="en-GB" sz="4800" dirty="0">
              <a:effectLst/>
              <a:latin typeface="Times New Roman" panose="02020603050405020304" pitchFamily="18" charset="0"/>
              <a:ea typeface="Times New Roman" panose="02020603050405020304" pitchFamily="18" charset="0"/>
            </a:endParaRP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trust, ever childlike,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no cares could destroy,</a:t>
            </a:r>
            <a:endParaRPr lang="en-GB" sz="4800" dirty="0">
              <a:effectLst/>
              <a:latin typeface="Times New Roman" panose="02020603050405020304" pitchFamily="18" charset="0"/>
              <a:ea typeface="Times New Roman" panose="02020603050405020304" pitchFamily="18" charset="0"/>
            </a:endParaRP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waking,</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endParaRPr lang="en-GB" sz="4800" dirty="0">
              <a:effectLst/>
              <a:latin typeface="Times New Roman" panose="02020603050405020304" pitchFamily="18" charset="0"/>
              <a:ea typeface="Times New Roman" panose="02020603050405020304" pitchFamily="18" charset="0"/>
            </a:endParaRPr>
          </a:p>
          <a:p>
            <a:r>
              <a:rPr lang="en-GB" sz="4800" b="1" dirty="0">
                <a:solidFill>
                  <a:srgbClr val="000000"/>
                </a:solidFill>
                <a:effectLst/>
                <a:latin typeface="Times New Roman" panose="02020603050405020304" pitchFamily="18" charset="0"/>
                <a:ea typeface="Times New Roman" panose="02020603050405020304" pitchFamily="18" charset="0"/>
              </a:rPr>
              <a:t>your bliss in our hearts,</a:t>
            </a:r>
          </a:p>
          <a:p>
            <a:r>
              <a:rPr lang="en-GB" sz="4800" b="1" dirty="0">
                <a:solidFill>
                  <a:srgbClr val="000000"/>
                </a:solidFill>
                <a:effectLst/>
                <a:latin typeface="Times New Roman" panose="02020603050405020304" pitchFamily="18" charset="0"/>
                <a:ea typeface="Times New Roman" panose="02020603050405020304" pitchFamily="18" charset="0"/>
              </a:rPr>
              <a:t>Lord, at the break of the day.</a:t>
            </a:r>
            <a:endParaRPr lang="en-GB" sz="1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6421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2E92C-5AA0-0621-B52C-BE63D176F6C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56659D-A189-9F10-0C3A-C0E6B1023351}"/>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7D49B7F-BB1A-E291-61AF-2DD01F3FD80D}"/>
              </a:ext>
            </a:extLst>
          </p:cNvPr>
          <p:cNvSpPr txBox="1"/>
          <p:nvPr/>
        </p:nvSpPr>
        <p:spPr>
          <a:xfrm>
            <a:off x="1" y="15657"/>
            <a:ext cx="4065104"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Thanksgiving and Farewell</a:t>
            </a:r>
          </a:p>
        </p:txBody>
      </p:sp>
      <p:sp>
        <p:nvSpPr>
          <p:cNvPr id="5" name="TextBox 4">
            <a:extLst>
              <a:ext uri="{FF2B5EF4-FFF2-40B4-BE49-F238E27FC236}">
                <a16:creationId xmlns:a16="http://schemas.microsoft.com/office/drawing/2014/main" id="{42B1A638-85C6-5FF3-2308-E4F0E46785AB}"/>
              </a:ext>
            </a:extLst>
          </p:cNvPr>
          <p:cNvSpPr txBox="1"/>
          <p:nvPr/>
        </p:nvSpPr>
        <p:spPr>
          <a:xfrm>
            <a:off x="613775" y="2090172"/>
            <a:ext cx="10333973" cy="2677656"/>
          </a:xfrm>
          <a:prstGeom prst="rect">
            <a:avLst/>
          </a:prstGeom>
          <a:noFill/>
        </p:spPr>
        <p:txBody>
          <a:bodyPr wrap="square" rtlCol="0">
            <a:spAutoFit/>
          </a:bodyPr>
          <a:lstStyle/>
          <a:p>
            <a:pPr algn="just">
              <a:tabLst>
                <a:tab pos="1847850" algn="l"/>
              </a:tabLst>
            </a:pPr>
            <a:r>
              <a:rPr lang="en-GB" sz="4800" i="1" dirty="0">
                <a:effectLst/>
                <a:latin typeface="Times New Roman" panose="02020603050405020304" pitchFamily="18" charset="0"/>
                <a:ea typeface="Calibri" panose="020F0502020204030204" pitchFamily="34" charset="0"/>
                <a:cs typeface="Times New Roman" panose="02020603050405020304" pitchFamily="18" charset="0"/>
              </a:rPr>
              <a:t>Our farewell hymn is</a:t>
            </a:r>
          </a:p>
          <a:p>
            <a:pPr algn="just">
              <a:tabLst>
                <a:tab pos="1847850" algn="l"/>
              </a:tabLst>
            </a:pPr>
            <a:r>
              <a:rPr lang="en-GB" sz="6600" dirty="0">
                <a:effectLst/>
                <a:latin typeface="Times New Roman" panose="02020603050405020304" pitchFamily="18" charset="0"/>
                <a:ea typeface="Calibri" panose="020F0502020204030204" pitchFamily="34" charset="0"/>
                <a:cs typeface="Times New Roman" panose="02020603050405020304" pitchFamily="18" charset="0"/>
              </a:rPr>
              <a:t>When I needed a neighbour</a:t>
            </a:r>
          </a:p>
          <a:p>
            <a:pPr algn="just">
              <a:tabLst>
                <a:tab pos="1847850" algn="l"/>
              </a:tabLst>
            </a:pPr>
            <a:r>
              <a:rPr lang="en-GB" sz="4800" dirty="0">
                <a:effectLst/>
                <a:latin typeface="Times New Roman" panose="02020603050405020304" pitchFamily="18" charset="0"/>
                <a:ea typeface="Calibri" panose="020F0502020204030204" pitchFamily="34" charset="0"/>
                <a:cs typeface="Times New Roman" panose="02020603050405020304" pitchFamily="18" charset="0"/>
              </a:rPr>
              <a:t>A&amp;M 575</a:t>
            </a:r>
            <a:endParaRPr lang="en-GB" sz="1200" dirty="0"/>
          </a:p>
        </p:txBody>
      </p:sp>
      <p:pic>
        <p:nvPicPr>
          <p:cNvPr id="7" name="Picture 6">
            <a:extLst>
              <a:ext uri="{FF2B5EF4-FFF2-40B4-BE49-F238E27FC236}">
                <a16:creationId xmlns:a16="http://schemas.microsoft.com/office/drawing/2014/main" id="{8309C85E-30D6-AD5A-024A-72F1B54E6E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26587410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D6979-74AB-9186-8C78-E2D8BFEF6B8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CFCA4C0-D455-CC54-AC08-A1A05529C56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242B6E1-52A8-92FF-9FBB-32D90E82A27D}"/>
              </a:ext>
            </a:extLst>
          </p:cNvPr>
          <p:cNvSpPr txBox="1"/>
          <p:nvPr/>
        </p:nvSpPr>
        <p:spPr>
          <a:xfrm>
            <a:off x="475989" y="552893"/>
            <a:ext cx="11156029" cy="6001643"/>
          </a:xfrm>
          <a:prstGeom prst="rect">
            <a:avLst/>
          </a:prstGeom>
          <a:noFill/>
        </p:spPr>
        <p:txBody>
          <a:bodyPr wrap="square">
            <a:spAutoFit/>
          </a:bodyPr>
          <a:lstStyle/>
          <a:p>
            <a:pPr>
              <a:buNone/>
              <a:tabLst>
                <a:tab pos="900430" algn="r"/>
                <a:tab pos="6661150" algn="r"/>
              </a:tabLst>
            </a:pPr>
            <a:r>
              <a:rPr lang="en-GB" sz="4800" b="1" dirty="0">
                <a:effectLst/>
                <a:latin typeface="Times New Roman" panose="02020603050405020304" pitchFamily="18" charset="0"/>
                <a:ea typeface="Times New Roman" panose="02020603050405020304" pitchFamily="18" charset="0"/>
              </a:rPr>
              <a:t>When I needed a neighbour,</a:t>
            </a:r>
          </a:p>
          <a:p>
            <a:pPr>
              <a:buNone/>
              <a:tabLst>
                <a:tab pos="900430" algn="r"/>
                <a:tab pos="6661150" algn="r"/>
              </a:tabLst>
            </a:pPr>
            <a:r>
              <a:rPr lang="en-GB" sz="4800" b="1" dirty="0">
                <a:effectLst/>
                <a:latin typeface="Times New Roman" panose="02020603050405020304" pitchFamily="18" charset="0"/>
                <a:ea typeface="Times New Roman" panose="02020603050405020304" pitchFamily="18" charset="0"/>
              </a:rPr>
              <a:t>were you there, were you there?</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effectLst/>
                <a:latin typeface="Times New Roman" panose="02020603050405020304" pitchFamily="18" charset="0"/>
                <a:ea typeface="Times New Roman" panose="02020603050405020304" pitchFamily="18" charset="0"/>
              </a:rPr>
              <a:t>When I needed a neighbour,</a:t>
            </a:r>
          </a:p>
          <a:p>
            <a:pPr>
              <a:buNone/>
              <a:tabLst>
                <a:tab pos="900430" algn="r"/>
                <a:tab pos="6661150" algn="r"/>
              </a:tabLst>
            </a:pPr>
            <a:r>
              <a:rPr lang="en-GB" sz="4800" b="1" dirty="0">
                <a:effectLst/>
                <a:latin typeface="Times New Roman" panose="02020603050405020304" pitchFamily="18" charset="0"/>
                <a:ea typeface="Times New Roman" panose="02020603050405020304" pitchFamily="18" charset="0"/>
              </a:rPr>
              <a:t>were you there?</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were you there?</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endParaRPr lang="en-GB" sz="2800" dirty="0">
              <a:effectLst/>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F024DA3A-9626-16DC-D1D7-76C187E8EB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25516493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E2B1-89E3-3F49-BA81-674A43355AD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03474A9-F4BC-E1E4-128C-E0C38BDF57F0}"/>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F07CB27-36CD-BEC2-7881-121AA5488E80}"/>
              </a:ext>
            </a:extLst>
          </p:cNvPr>
          <p:cNvSpPr txBox="1"/>
          <p:nvPr/>
        </p:nvSpPr>
        <p:spPr>
          <a:xfrm>
            <a:off x="475989" y="552893"/>
            <a:ext cx="11156029" cy="5878532"/>
          </a:xfrm>
          <a:prstGeom prst="rect">
            <a:avLst/>
          </a:prstGeom>
          <a:noFill/>
        </p:spPr>
        <p:txBody>
          <a:bodyPr wrap="square">
            <a:spAutoFit/>
          </a:bodyPr>
          <a:lstStyle/>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 was hungry and thirsty,</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 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 was hungry and thirsty,</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were you there?</a:t>
            </a:r>
            <a:endParaRPr lang="en-GB" sz="28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5D278CF5-F585-E725-4753-6C8AC21867E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720493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668D4-2518-DB8D-82EB-BA09F435320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7B8E820-73F8-5B84-6CDC-DA964AE44D36}"/>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18D8A9B-1C2E-C498-D861-0345EEBEC37A}"/>
              </a:ext>
            </a:extLst>
          </p:cNvPr>
          <p:cNvSpPr txBox="1"/>
          <p:nvPr/>
        </p:nvSpPr>
        <p:spPr>
          <a:xfrm>
            <a:off x="475989" y="552893"/>
            <a:ext cx="11156029" cy="6047809"/>
          </a:xfrm>
          <a:prstGeom prst="rect">
            <a:avLst/>
          </a:prstGeom>
          <a:noFill/>
        </p:spPr>
        <p:txBody>
          <a:bodyPr wrap="square">
            <a:spAutoFit/>
          </a:bodyPr>
          <a:lstStyle/>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 was cold, I was naked,</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 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 was cold, I was naked,</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were you there?</a:t>
            </a:r>
            <a:endParaRPr lang="en-GB" sz="4800" b="1" i="1"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1100" dirty="0">
                <a:latin typeface="Times New Roman" panose="02020603050405020304" pitchFamily="18" charset="0"/>
                <a:ea typeface="Times New Roman" panose="02020603050405020304" pitchFamily="18" charset="0"/>
              </a:rPr>
              <a:t> </a:t>
            </a:r>
          </a:p>
        </p:txBody>
      </p:sp>
      <p:pic>
        <p:nvPicPr>
          <p:cNvPr id="2" name="Picture 1">
            <a:extLst>
              <a:ext uri="{FF2B5EF4-FFF2-40B4-BE49-F238E27FC236}">
                <a16:creationId xmlns:a16="http://schemas.microsoft.com/office/drawing/2014/main" id="{33B5B0F4-E4F5-7ED1-114C-D69D71473B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2229079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B420A-9A12-3A73-713E-6CC0CB316CF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379EDD5-A1D7-922A-92DD-31AAB12853D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38F47F9-7D1E-AC02-EDE3-AE7339638640}"/>
              </a:ext>
            </a:extLst>
          </p:cNvPr>
          <p:cNvSpPr txBox="1"/>
          <p:nvPr/>
        </p:nvSpPr>
        <p:spPr>
          <a:xfrm>
            <a:off x="475989" y="552893"/>
            <a:ext cx="11156029" cy="5878532"/>
          </a:xfrm>
          <a:prstGeom prst="rect">
            <a:avLst/>
          </a:prstGeom>
          <a:noFill/>
        </p:spPr>
        <p:txBody>
          <a:bodyPr wrap="square">
            <a:spAutoFit/>
          </a:bodyPr>
          <a:lstStyle/>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When I needed a shelter,</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 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When I needed a shelter,</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were you there?</a:t>
            </a:r>
          </a:p>
        </p:txBody>
      </p:sp>
      <p:pic>
        <p:nvPicPr>
          <p:cNvPr id="2" name="Picture 1">
            <a:extLst>
              <a:ext uri="{FF2B5EF4-FFF2-40B4-BE49-F238E27FC236}">
                <a16:creationId xmlns:a16="http://schemas.microsoft.com/office/drawing/2014/main" id="{B52A3EA1-5202-8F84-42A1-F2DFE32ACD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34099520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3B1F7-A68C-5DB3-91B3-C80A4586A4B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85EE432-3229-970D-A640-994B2BD5AEEA}"/>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9A578CB-689F-61E9-69E0-5E0E56CFD00E}"/>
              </a:ext>
            </a:extLst>
          </p:cNvPr>
          <p:cNvSpPr txBox="1"/>
          <p:nvPr/>
        </p:nvSpPr>
        <p:spPr>
          <a:xfrm>
            <a:off x="475989" y="552893"/>
            <a:ext cx="11156029" cy="5878532"/>
          </a:xfrm>
          <a:prstGeom prst="rect">
            <a:avLst/>
          </a:prstGeom>
          <a:noFill/>
        </p:spPr>
        <p:txBody>
          <a:bodyPr wrap="square">
            <a:spAutoFit/>
          </a:bodyPr>
          <a:lstStyle/>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When I needed a healer,</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 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When I needed a healer,</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were you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were you there?</a:t>
            </a:r>
          </a:p>
        </p:txBody>
      </p:sp>
      <p:pic>
        <p:nvPicPr>
          <p:cNvPr id="2" name="Picture 1">
            <a:extLst>
              <a:ext uri="{FF2B5EF4-FFF2-40B4-BE49-F238E27FC236}">
                <a16:creationId xmlns:a16="http://schemas.microsoft.com/office/drawing/2014/main" id="{6067EFAB-C938-D041-70D7-3AD6B274BE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997532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5CAAC-258B-1C4A-E534-CC8B0CB03A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D1AF19F-AD76-2533-EFAB-C7A093328DE8}"/>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33CAE57-1302-01AD-59D3-7EDD2812E7F0}"/>
              </a:ext>
            </a:extLst>
          </p:cNvPr>
          <p:cNvSpPr txBox="1"/>
          <p:nvPr/>
        </p:nvSpPr>
        <p:spPr>
          <a:xfrm>
            <a:off x="475989" y="552893"/>
            <a:ext cx="11156029" cy="5878532"/>
          </a:xfrm>
          <a:prstGeom prst="rect">
            <a:avLst/>
          </a:prstGeom>
          <a:noFill/>
        </p:spPr>
        <p:txBody>
          <a:bodyPr wrap="square">
            <a:spAutoFit/>
          </a:bodyPr>
          <a:lstStyle/>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Wherever you travel,</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I’ll be there, I’ll be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Wherever you travel,</a:t>
            </a:r>
          </a:p>
          <a:p>
            <a:pPr>
              <a:buNone/>
              <a:tabLst>
                <a:tab pos="900430" algn="r"/>
                <a:tab pos="6661150" algn="r"/>
              </a:tabLst>
            </a:pPr>
            <a:r>
              <a:rPr lang="en-GB" sz="4800" b="1" dirty="0">
                <a:latin typeface="Times New Roman" panose="02020603050405020304" pitchFamily="18" charset="0"/>
                <a:ea typeface="Times New Roman" panose="02020603050405020304" pitchFamily="18" charset="0"/>
              </a:rPr>
              <a:t>I’ll be there!</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endParaRPr lang="en-GB" sz="2800" dirty="0">
              <a:latin typeface="Times New Roman" panose="02020603050405020304" pitchFamily="18" charset="0"/>
              <a:ea typeface="Times New Roman" panose="02020603050405020304" pitchFamily="18" charset="0"/>
            </a:endParaRPr>
          </a:p>
          <a:p>
            <a:pPr>
              <a:buNone/>
              <a:tabLst>
                <a:tab pos="900430" algn="r"/>
                <a:tab pos="6661150" algn="r"/>
              </a:tabLst>
            </a:pPr>
            <a:r>
              <a:rPr lang="en-GB" sz="2000" dirty="0">
                <a:latin typeface="Times New Roman" panose="02020603050405020304" pitchFamily="18" charset="0"/>
                <a:ea typeface="Times New Roman" panose="02020603050405020304" pitchFamily="18" charset="0"/>
              </a:rPr>
              <a:t> </a:t>
            </a:r>
            <a:r>
              <a:rPr lang="en-GB" sz="2000" dirty="0">
                <a:effectLst/>
                <a:latin typeface="Times New Roman" panose="02020603050405020304" pitchFamily="18" charset="0"/>
                <a:ea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creed and the colour</a:t>
            </a:r>
            <a:endParaRPr lang="en-GB" sz="2800" dirty="0">
              <a:effectLst/>
              <a:latin typeface="Times New Roman" panose="02020603050405020304" pitchFamily="18" charset="0"/>
              <a:ea typeface="Times New Roman" panose="02020603050405020304" pitchFamily="18" charset="0"/>
            </a:endParaRPr>
          </a:p>
          <a:p>
            <a:pPr>
              <a:buNone/>
              <a:tabLst>
                <a:tab pos="900430" algn="r"/>
                <a:tab pos="6661150" algn="r"/>
              </a:tabLst>
            </a:pPr>
            <a:r>
              <a:rPr lang="en-GB" sz="4800" b="1" i="1" dirty="0">
                <a:effectLst/>
                <a:latin typeface="Times New Roman" panose="02020603050405020304" pitchFamily="18" charset="0"/>
                <a:ea typeface="Times New Roman" panose="02020603050405020304" pitchFamily="18" charset="0"/>
              </a:rPr>
              <a:t>and the name won't matter,</a:t>
            </a:r>
          </a:p>
          <a:p>
            <a:pPr>
              <a:buNone/>
              <a:tabLst>
                <a:tab pos="900430" algn="r"/>
                <a:tab pos="6661150" algn="r"/>
              </a:tabLst>
            </a:pPr>
            <a:r>
              <a:rPr lang="en-GB" sz="4800" b="1" i="1" dirty="0">
                <a:latin typeface="Times New Roman" panose="02020603050405020304" pitchFamily="18" charset="0"/>
                <a:ea typeface="Times New Roman" panose="02020603050405020304" pitchFamily="18" charset="0"/>
              </a:rPr>
              <a:t>I’ll be there!</a:t>
            </a:r>
            <a:endParaRPr lang="en-GB" sz="2800" i="1" dirty="0">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224B3C73-FAF3-E5AA-3475-A83F40F88E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19670812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8259A-04EE-BA6A-2E9A-DD6630C7B6E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3BF165B-BA12-1F03-EBEC-A4229A646975}"/>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884790E-92F8-289B-7C61-E0BFED129A5B}"/>
              </a:ext>
            </a:extLst>
          </p:cNvPr>
          <p:cNvSpPr txBox="1"/>
          <p:nvPr/>
        </p:nvSpPr>
        <p:spPr>
          <a:xfrm>
            <a:off x="1" y="15657"/>
            <a:ext cx="4065104"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Thanksgiving and Farewell</a:t>
            </a:r>
          </a:p>
        </p:txBody>
      </p:sp>
      <p:sp>
        <p:nvSpPr>
          <p:cNvPr id="5" name="TextBox 4">
            <a:extLst>
              <a:ext uri="{FF2B5EF4-FFF2-40B4-BE49-F238E27FC236}">
                <a16:creationId xmlns:a16="http://schemas.microsoft.com/office/drawing/2014/main" id="{DBAA0FE1-D9D9-FFC2-9414-44D05A805D56}"/>
              </a:ext>
            </a:extLst>
          </p:cNvPr>
          <p:cNvSpPr txBox="1"/>
          <p:nvPr/>
        </p:nvSpPr>
        <p:spPr>
          <a:xfrm>
            <a:off x="613775" y="3013502"/>
            <a:ext cx="10333973" cy="830997"/>
          </a:xfrm>
          <a:prstGeom prst="rect">
            <a:avLst/>
          </a:prstGeom>
          <a:noFill/>
        </p:spPr>
        <p:txBody>
          <a:bodyPr wrap="square" rtlCol="0">
            <a:spAutoFit/>
          </a:bodyPr>
          <a:lstStyle/>
          <a:p>
            <a:pPr algn="just">
              <a:tabLst>
                <a:tab pos="1847850" algn="l"/>
              </a:tabLst>
            </a:pPr>
            <a:r>
              <a:rPr lang="en-GB" sz="4800" i="1" dirty="0">
                <a:effectLst/>
                <a:latin typeface="Times New Roman" panose="02020603050405020304" pitchFamily="18" charset="0"/>
                <a:ea typeface="Calibri" panose="020F0502020204030204" pitchFamily="34" charset="0"/>
                <a:cs typeface="Times New Roman" panose="02020603050405020304" pitchFamily="18" charset="0"/>
              </a:rPr>
              <a:t>Notices are shared</a:t>
            </a:r>
            <a:endParaRPr lang="en-GB" sz="4800" i="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1F40AA5E-EF10-6B6B-58B7-9285BD07A5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12162728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EE86C-9C9D-3B63-6028-EEA6BC32EA2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229FF42-9C72-B296-F2B0-33123740894A}"/>
              </a:ext>
            </a:extLst>
          </p:cNvPr>
          <p:cNvSpPr txBox="1"/>
          <p:nvPr/>
        </p:nvSpPr>
        <p:spPr>
          <a:xfrm>
            <a:off x="0" y="437024"/>
            <a:ext cx="11457482" cy="5970865"/>
          </a:xfrm>
          <a:prstGeom prst="rect">
            <a:avLst/>
          </a:prstGeom>
          <a:noFill/>
        </p:spPr>
        <p:txBody>
          <a:bodyPr wrap="square">
            <a:spAutoFit/>
          </a:bodyPr>
          <a:lstStyle/>
          <a:p>
            <a:pPr algn="ctr"/>
            <a:r>
              <a:rPr lang="en-GB" sz="4400" dirty="0">
                <a:latin typeface="Times New Roman" panose="02020603050405020304" pitchFamily="18" charset="0"/>
                <a:cs typeface="Times New Roman" panose="02020603050405020304" pitchFamily="18" charset="0"/>
              </a:rPr>
              <a:t>God of eternity</a:t>
            </a:r>
          </a:p>
          <a:p>
            <a:pPr algn="ctr"/>
            <a:r>
              <a:rPr lang="en-GB" sz="5000" b="1" dirty="0">
                <a:latin typeface="Times New Roman" panose="02020603050405020304" pitchFamily="18" charset="0"/>
                <a:cs typeface="Times New Roman" panose="02020603050405020304" pitchFamily="18" charset="0"/>
              </a:rPr>
              <a:t>teach us to pause.</a:t>
            </a:r>
            <a:endParaRPr lang="en-GB" sz="5000" dirty="0">
              <a:latin typeface="Times New Roman" panose="02020603050405020304" pitchFamily="18" charset="0"/>
              <a:cs typeface="Times New Roman" panose="02020603050405020304" pitchFamily="18" charset="0"/>
            </a:endParaRPr>
          </a:p>
          <a:p>
            <a:pPr algn="ctr"/>
            <a:r>
              <a:rPr lang="en-GB" sz="4400" dirty="0">
                <a:latin typeface="Times New Roman" panose="02020603050405020304" pitchFamily="18" charset="0"/>
                <a:cs typeface="Times New Roman" panose="02020603050405020304" pitchFamily="18" charset="0"/>
              </a:rPr>
              <a:t>God of creation</a:t>
            </a:r>
          </a:p>
          <a:p>
            <a:pPr algn="ctr"/>
            <a:r>
              <a:rPr lang="en-GB" sz="5000" b="1" dirty="0">
                <a:latin typeface="Times New Roman" panose="02020603050405020304" pitchFamily="18" charset="0"/>
                <a:cs typeface="Times New Roman" panose="02020603050405020304" pitchFamily="18" charset="0"/>
              </a:rPr>
              <a:t>teach us to wonder.</a:t>
            </a:r>
            <a:endParaRPr lang="en-GB" sz="5000" dirty="0">
              <a:latin typeface="Times New Roman" panose="02020603050405020304" pitchFamily="18" charset="0"/>
              <a:cs typeface="Times New Roman" panose="02020603050405020304" pitchFamily="18" charset="0"/>
            </a:endParaRPr>
          </a:p>
          <a:p>
            <a:pPr algn="ctr"/>
            <a:r>
              <a:rPr lang="en-GB" sz="4400" dirty="0">
                <a:latin typeface="Times New Roman" panose="02020603050405020304" pitchFamily="18" charset="0"/>
                <a:cs typeface="Times New Roman" panose="02020603050405020304" pitchFamily="18" charset="0"/>
              </a:rPr>
              <a:t>God of Sabbath</a:t>
            </a:r>
          </a:p>
          <a:p>
            <a:pPr algn="ctr"/>
            <a:r>
              <a:rPr lang="en-GB" sz="5000" b="1" dirty="0">
                <a:latin typeface="Times New Roman" panose="02020603050405020304" pitchFamily="18" charset="0"/>
                <a:cs typeface="Times New Roman" panose="02020603050405020304" pitchFamily="18" charset="0"/>
              </a:rPr>
              <a:t>teach us to rest.</a:t>
            </a:r>
          </a:p>
          <a:p>
            <a:pPr algn="ctr"/>
            <a:r>
              <a:rPr lang="en-GB" sz="4400" dirty="0">
                <a:latin typeface="Times New Roman" panose="02020603050405020304" pitchFamily="18" charset="0"/>
                <a:cs typeface="Times New Roman" panose="02020603050405020304" pitchFamily="18" charset="0"/>
              </a:rPr>
              <a:t>God of delight</a:t>
            </a:r>
          </a:p>
          <a:p>
            <a:pPr algn="ctr"/>
            <a:r>
              <a:rPr lang="en-GB" sz="5000" b="1" dirty="0">
                <a:latin typeface="Times New Roman" panose="02020603050405020304" pitchFamily="18" charset="0"/>
                <a:cs typeface="Times New Roman" panose="02020603050405020304" pitchFamily="18" charset="0"/>
              </a:rPr>
              <a:t>teach us to play.</a:t>
            </a:r>
            <a:endParaRPr lang="en-GB" sz="50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F739711-0D16-E39B-17B7-6830A099C091}"/>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6C015F6-9614-5029-45E9-78FC016A6842}"/>
              </a:ext>
            </a:extLst>
          </p:cNvPr>
          <p:cNvSpPr txBox="1"/>
          <p:nvPr/>
        </p:nvSpPr>
        <p:spPr>
          <a:xfrm>
            <a:off x="1" y="15657"/>
            <a:ext cx="4065104"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Thanksgiving and Farewell</a:t>
            </a:r>
          </a:p>
        </p:txBody>
      </p:sp>
      <p:pic>
        <p:nvPicPr>
          <p:cNvPr id="6" name="Picture 5">
            <a:extLst>
              <a:ext uri="{FF2B5EF4-FFF2-40B4-BE49-F238E27FC236}">
                <a16:creationId xmlns:a16="http://schemas.microsoft.com/office/drawing/2014/main" id="{1283CD2D-3FA6-3404-5477-1CC713E832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2708783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FD7D9-C88B-5C67-68CE-5E24F68895D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C38D575-9892-FCAF-46AE-F77EB176616F}"/>
              </a:ext>
            </a:extLst>
          </p:cNvPr>
          <p:cNvSpPr txBox="1"/>
          <p:nvPr/>
        </p:nvSpPr>
        <p:spPr>
          <a:xfrm>
            <a:off x="282198" y="1105019"/>
            <a:ext cx="11457482" cy="4524315"/>
          </a:xfrm>
          <a:prstGeom prst="rect">
            <a:avLst/>
          </a:prstGeom>
          <a:noFill/>
        </p:spPr>
        <p:txBody>
          <a:bodyPr wrap="square">
            <a:spAutoFit/>
          </a:bodyPr>
          <a:lstStyle/>
          <a:p>
            <a:pPr algn="ctr"/>
            <a:r>
              <a:rPr lang="en-GB" sz="4400" dirty="0">
                <a:latin typeface="Times New Roman" panose="02020603050405020304" pitchFamily="18" charset="0"/>
                <a:cs typeface="Times New Roman" panose="02020603050405020304" pitchFamily="18" charset="0"/>
              </a:rPr>
              <a:t>God of the poor</a:t>
            </a:r>
          </a:p>
          <a:p>
            <a:pPr algn="ctr"/>
            <a:r>
              <a:rPr lang="en-GB" sz="5000" b="1" dirty="0">
                <a:latin typeface="Times New Roman" panose="02020603050405020304" pitchFamily="18" charset="0"/>
                <a:cs typeface="Times New Roman" panose="02020603050405020304" pitchFamily="18" charset="0"/>
              </a:rPr>
              <a:t>teach us to share</a:t>
            </a:r>
          </a:p>
          <a:p>
            <a:pPr algn="ctr"/>
            <a:r>
              <a:rPr lang="en-GB" sz="5000" b="1" dirty="0">
                <a:latin typeface="Times New Roman" panose="02020603050405020304" pitchFamily="18" charset="0"/>
                <a:cs typeface="Times New Roman" panose="02020603050405020304" pitchFamily="18" charset="0"/>
              </a:rPr>
              <a:t>in your work of liberation.</a:t>
            </a:r>
            <a:endParaRPr lang="en-GB" sz="5000" dirty="0">
              <a:latin typeface="Times New Roman" panose="02020603050405020304" pitchFamily="18" charset="0"/>
              <a:cs typeface="Times New Roman" panose="02020603050405020304" pitchFamily="18" charset="0"/>
            </a:endParaRPr>
          </a:p>
          <a:p>
            <a:pPr algn="ctr"/>
            <a:r>
              <a:rPr lang="en-GB" sz="4400" dirty="0">
                <a:latin typeface="Times New Roman" panose="02020603050405020304" pitchFamily="18" charset="0"/>
                <a:cs typeface="Times New Roman" panose="02020603050405020304" pitchFamily="18" charset="0"/>
              </a:rPr>
              <a:t>God of love</a:t>
            </a:r>
          </a:p>
          <a:p>
            <a:pPr algn="ctr"/>
            <a:r>
              <a:rPr lang="en-GB" sz="5000" b="1" dirty="0">
                <a:latin typeface="Times New Roman" panose="02020603050405020304" pitchFamily="18" charset="0"/>
                <a:cs typeface="Times New Roman" panose="02020603050405020304" pitchFamily="18" charset="0"/>
              </a:rPr>
              <a:t>fill our lives with</a:t>
            </a:r>
          </a:p>
          <a:p>
            <a:pPr algn="ctr"/>
            <a:r>
              <a:rPr lang="en-GB" sz="5000" b="1" dirty="0">
                <a:latin typeface="Times New Roman" panose="02020603050405020304" pitchFamily="18" charset="0"/>
                <a:cs typeface="Times New Roman" panose="02020603050405020304" pitchFamily="18" charset="0"/>
              </a:rPr>
              <a:t>your perfect peace. Amen.</a:t>
            </a:r>
            <a:endParaRPr lang="en-GB" sz="50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442D7CCE-149F-2ABF-4249-856AFD5E490E}"/>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8710479-5C63-382D-0492-E78472C48065}"/>
              </a:ext>
            </a:extLst>
          </p:cNvPr>
          <p:cNvSpPr txBox="1"/>
          <p:nvPr/>
        </p:nvSpPr>
        <p:spPr>
          <a:xfrm>
            <a:off x="1" y="15657"/>
            <a:ext cx="4065104" cy="461665"/>
          </a:xfrm>
          <a:prstGeom prst="rect">
            <a:avLst/>
          </a:prstGeom>
          <a:solidFill>
            <a:schemeClr val="bg1"/>
          </a:solidFill>
        </p:spPr>
        <p:txBody>
          <a:bodyPr wrap="square">
            <a:spAutoFit/>
          </a:bodyPr>
          <a:lstStyle/>
          <a:p>
            <a:r>
              <a:rPr lang="en-GB" sz="2400" b="1" dirty="0">
                <a:latin typeface="Comic Sans MS" panose="030F0702030302020204" pitchFamily="66" charset="0"/>
                <a:cs typeface="Dreaming Outloud Pro" panose="03050502040302030504" pitchFamily="66" charset="0"/>
              </a:rPr>
              <a:t>Thanksgiving and Farewell</a:t>
            </a:r>
          </a:p>
        </p:txBody>
      </p:sp>
      <p:pic>
        <p:nvPicPr>
          <p:cNvPr id="8" name="Picture 7">
            <a:extLst>
              <a:ext uri="{FF2B5EF4-FFF2-40B4-BE49-F238E27FC236}">
                <a16:creationId xmlns:a16="http://schemas.microsoft.com/office/drawing/2014/main" id="{BE9ACBA8-E056-61AE-8D69-508C1CB718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52616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36569-8C00-9720-F531-9202DC04A81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C92B82C-08C1-2A75-19DD-296751416783}"/>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61422862-0477-F21C-AB53-48BBF84965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E618C90-D1F0-2079-4866-EE3B112F810A}"/>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eagerness,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faith,</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strong hands were skilled</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at the plane and the lathe,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labours,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strength in our hearts,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at the noon of the day.</a:t>
            </a:r>
          </a:p>
        </p:txBody>
      </p:sp>
    </p:spTree>
    <p:extLst>
      <p:ext uri="{BB962C8B-B14F-4D97-AF65-F5344CB8AC3E}">
        <p14:creationId xmlns:p14="http://schemas.microsoft.com/office/powerpoint/2010/main" val="3004478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E9DA-E088-6B0C-E4A1-2C1AE936A7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66958B-760A-1916-8441-EBE861E69E2A}"/>
              </a:ext>
            </a:extLst>
          </p:cNvPr>
          <p:cNvSpPr txBox="1"/>
          <p:nvPr/>
        </p:nvSpPr>
        <p:spPr>
          <a:xfrm>
            <a:off x="271566" y="669016"/>
            <a:ext cx="10010118" cy="5509200"/>
          </a:xfrm>
          <a:prstGeom prst="rect">
            <a:avLst/>
          </a:prstGeom>
          <a:noFill/>
        </p:spPr>
        <p:txBody>
          <a:bodyPr wrap="square">
            <a:spAutoFit/>
          </a:bodyPr>
          <a:lstStyle/>
          <a:p>
            <a:pPr algn="ctr"/>
            <a:r>
              <a:rPr lang="en-GB" sz="4000" dirty="0">
                <a:latin typeface="Times New Roman" panose="02020603050405020304" pitchFamily="18" charset="0"/>
                <a:cs typeface="Times New Roman" panose="02020603050405020304" pitchFamily="18" charset="0"/>
              </a:rPr>
              <a:t>The blessing of God,</a:t>
            </a:r>
          </a:p>
          <a:p>
            <a:pPr algn="ctr"/>
            <a:r>
              <a:rPr lang="en-GB" sz="4000" dirty="0">
                <a:latin typeface="Times New Roman" panose="02020603050405020304" pitchFamily="18" charset="0"/>
                <a:cs typeface="Times New Roman" panose="02020603050405020304" pitchFamily="18" charset="0"/>
              </a:rPr>
              <a:t>Creator, Redeemer and Sustainer,</a:t>
            </a:r>
          </a:p>
          <a:p>
            <a:pPr algn="ctr"/>
            <a:r>
              <a:rPr lang="en-GB" sz="4000" dirty="0">
                <a:latin typeface="Times New Roman" panose="02020603050405020304" pitchFamily="18" charset="0"/>
                <a:cs typeface="Times New Roman" panose="02020603050405020304" pitchFamily="18" charset="0"/>
              </a:rPr>
              <a:t>shape you, restore you and uphold you</a:t>
            </a:r>
          </a:p>
          <a:p>
            <a:pPr algn="ctr"/>
            <a:r>
              <a:rPr lang="en-GB" sz="4000" dirty="0">
                <a:latin typeface="Times New Roman" panose="02020603050405020304" pitchFamily="18" charset="0"/>
                <a:cs typeface="Times New Roman" panose="02020603050405020304" pitchFamily="18" charset="0"/>
              </a:rPr>
              <a:t> now and forever.</a:t>
            </a:r>
          </a:p>
          <a:p>
            <a:pPr algn="ctr"/>
            <a:r>
              <a:rPr lang="en-GB" sz="5000" b="1" dirty="0">
                <a:latin typeface="Times New Roman" panose="02020603050405020304" pitchFamily="18" charset="0"/>
                <a:cs typeface="Times New Roman" panose="02020603050405020304" pitchFamily="18" charset="0"/>
              </a:rPr>
              <a:t>Amen.</a:t>
            </a:r>
            <a:endParaRPr lang="en-GB" sz="5000" dirty="0">
              <a:latin typeface="Times New Roman" panose="02020603050405020304" pitchFamily="18" charset="0"/>
              <a:cs typeface="Times New Roman" panose="02020603050405020304" pitchFamily="18" charset="0"/>
            </a:endParaRPr>
          </a:p>
          <a:p>
            <a:pPr algn="ctr"/>
            <a:r>
              <a:rPr lang="en-GB" sz="4800" dirty="0">
                <a:latin typeface="Times New Roman" panose="02020603050405020304" pitchFamily="18" charset="0"/>
                <a:cs typeface="Times New Roman" panose="02020603050405020304" pitchFamily="18" charset="0"/>
              </a:rPr>
              <a:t> </a:t>
            </a:r>
          </a:p>
          <a:p>
            <a:pPr algn="ctr"/>
            <a:r>
              <a:rPr lang="en-GB" sz="4000" dirty="0">
                <a:latin typeface="Times New Roman" panose="02020603050405020304" pitchFamily="18" charset="0"/>
                <a:cs typeface="Times New Roman" panose="02020603050405020304" pitchFamily="18" charset="0"/>
              </a:rPr>
              <a:t>Go in peace to love and serve the Lord.</a:t>
            </a:r>
          </a:p>
          <a:p>
            <a:pPr algn="ctr"/>
            <a:r>
              <a:rPr lang="en-GB" sz="5000" b="1" dirty="0">
                <a:latin typeface="Times New Roman" panose="02020603050405020304" pitchFamily="18" charset="0"/>
                <a:cs typeface="Times New Roman" panose="02020603050405020304" pitchFamily="18" charset="0"/>
              </a:rPr>
              <a:t>In the name of Christ.  Amen.</a:t>
            </a:r>
            <a:endParaRPr lang="en-GB" sz="50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917DF5B5-3C17-1043-E6FB-8282B79EE0CE}"/>
              </a:ext>
            </a:extLst>
          </p:cNvPr>
          <p:cNvSpPr/>
          <p:nvPr/>
        </p:nvSpPr>
        <p:spPr>
          <a:xfrm>
            <a:off x="150312" y="173112"/>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B78EFCA-ED1E-6A5D-B5BE-C9F91940F09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200892" y="4770000"/>
            <a:ext cx="1991108" cy="2088000"/>
          </a:xfrm>
          <a:prstGeom prst="rect">
            <a:avLst/>
          </a:prstGeom>
          <a:noFill/>
        </p:spPr>
      </p:pic>
    </p:spTree>
    <p:extLst>
      <p:ext uri="{BB962C8B-B14F-4D97-AF65-F5344CB8AC3E}">
        <p14:creationId xmlns:p14="http://schemas.microsoft.com/office/powerpoint/2010/main" val="2499391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3E41F-45EA-2815-DC5D-4AD9BE04EE5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1663E9E-0672-E716-9882-E43BADC6D94E}"/>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97C82632-D0C3-E2A8-A0ED-3181ED2D3D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84D0F7B-85C2-8A31-3C6C-C8624F60A44D}"/>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kindliness,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grace,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hands swift to welcome,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arms to embrace,</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homing,</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love in our hearts,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at the eve of the day.</a:t>
            </a:r>
          </a:p>
        </p:txBody>
      </p:sp>
    </p:spTree>
    <p:extLst>
      <p:ext uri="{BB962C8B-B14F-4D97-AF65-F5344CB8AC3E}">
        <p14:creationId xmlns:p14="http://schemas.microsoft.com/office/powerpoint/2010/main" val="1308875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C1C86-587D-EA5C-B927-E7A529AB393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89CB0C1-7FCE-E8D2-9988-E4A254263567}"/>
              </a:ext>
            </a:extLst>
          </p:cNvPr>
          <p:cNvSpPr/>
          <p:nvPr/>
        </p:nvSpPr>
        <p:spPr>
          <a:xfrm>
            <a:off x="150312" y="162838"/>
            <a:ext cx="11874674" cy="6501009"/>
          </a:xfrm>
          <a:custGeom>
            <a:avLst/>
            <a:gdLst>
              <a:gd name="csX0" fmla="*/ 0 w 11874674"/>
              <a:gd name="csY0" fmla="*/ 0 h 6501009"/>
              <a:gd name="csX1" fmla="*/ 356240 w 11874674"/>
              <a:gd name="csY1" fmla="*/ 0 h 6501009"/>
              <a:gd name="csX2" fmla="*/ 712480 w 11874674"/>
              <a:gd name="csY2" fmla="*/ 0 h 6501009"/>
              <a:gd name="csX3" fmla="*/ 1306214 w 11874674"/>
              <a:gd name="csY3" fmla="*/ 0 h 6501009"/>
              <a:gd name="csX4" fmla="*/ 1781201 w 11874674"/>
              <a:gd name="csY4" fmla="*/ 0 h 6501009"/>
              <a:gd name="csX5" fmla="*/ 2493682 w 11874674"/>
              <a:gd name="csY5" fmla="*/ 0 h 6501009"/>
              <a:gd name="csX6" fmla="*/ 2849922 w 11874674"/>
              <a:gd name="csY6" fmla="*/ 0 h 6501009"/>
              <a:gd name="csX7" fmla="*/ 3206162 w 11874674"/>
              <a:gd name="csY7" fmla="*/ 0 h 6501009"/>
              <a:gd name="csX8" fmla="*/ 3799896 w 11874674"/>
              <a:gd name="csY8" fmla="*/ 0 h 6501009"/>
              <a:gd name="csX9" fmla="*/ 4393629 w 11874674"/>
              <a:gd name="csY9" fmla="*/ 0 h 6501009"/>
              <a:gd name="csX10" fmla="*/ 4631123 w 11874674"/>
              <a:gd name="csY10" fmla="*/ 0 h 6501009"/>
              <a:gd name="csX11" fmla="*/ 5106110 w 11874674"/>
              <a:gd name="csY11" fmla="*/ 0 h 6501009"/>
              <a:gd name="csX12" fmla="*/ 5462350 w 11874674"/>
              <a:gd name="csY12" fmla="*/ 0 h 6501009"/>
              <a:gd name="csX13" fmla="*/ 6056084 w 11874674"/>
              <a:gd name="csY13" fmla="*/ 0 h 6501009"/>
              <a:gd name="csX14" fmla="*/ 6293577 w 11874674"/>
              <a:gd name="csY14" fmla="*/ 0 h 6501009"/>
              <a:gd name="csX15" fmla="*/ 6649817 w 11874674"/>
              <a:gd name="csY15" fmla="*/ 0 h 6501009"/>
              <a:gd name="csX16" fmla="*/ 7124804 w 11874674"/>
              <a:gd name="csY16" fmla="*/ 0 h 6501009"/>
              <a:gd name="csX17" fmla="*/ 7362298 w 11874674"/>
              <a:gd name="csY17" fmla="*/ 0 h 6501009"/>
              <a:gd name="csX18" fmla="*/ 8074778 w 11874674"/>
              <a:gd name="csY18" fmla="*/ 0 h 6501009"/>
              <a:gd name="csX19" fmla="*/ 8549765 w 11874674"/>
              <a:gd name="csY19" fmla="*/ 0 h 6501009"/>
              <a:gd name="csX20" fmla="*/ 9143499 w 11874674"/>
              <a:gd name="csY20" fmla="*/ 0 h 6501009"/>
              <a:gd name="csX21" fmla="*/ 9499739 w 11874674"/>
              <a:gd name="csY21" fmla="*/ 0 h 6501009"/>
              <a:gd name="csX22" fmla="*/ 9974726 w 11874674"/>
              <a:gd name="csY22" fmla="*/ 0 h 6501009"/>
              <a:gd name="csX23" fmla="*/ 10568460 w 11874674"/>
              <a:gd name="csY23" fmla="*/ 0 h 6501009"/>
              <a:gd name="csX24" fmla="*/ 10924700 w 11874674"/>
              <a:gd name="csY24" fmla="*/ 0 h 6501009"/>
              <a:gd name="csX25" fmla="*/ 11162194 w 11874674"/>
              <a:gd name="csY25" fmla="*/ 0 h 6501009"/>
              <a:gd name="csX26" fmla="*/ 11874674 w 11874674"/>
              <a:gd name="csY26" fmla="*/ 0 h 6501009"/>
              <a:gd name="csX27" fmla="*/ 11874674 w 11874674"/>
              <a:gd name="csY27" fmla="*/ 525991 h 6501009"/>
              <a:gd name="csX28" fmla="*/ 11874674 w 11874674"/>
              <a:gd name="csY28" fmla="*/ 1051981 h 6501009"/>
              <a:gd name="csX29" fmla="*/ 11874674 w 11874674"/>
              <a:gd name="csY29" fmla="*/ 1512962 h 6501009"/>
              <a:gd name="csX30" fmla="*/ 11874674 w 11874674"/>
              <a:gd name="csY30" fmla="*/ 1973943 h 6501009"/>
              <a:gd name="csX31" fmla="*/ 11874674 w 11874674"/>
              <a:gd name="csY31" fmla="*/ 2499933 h 6501009"/>
              <a:gd name="csX32" fmla="*/ 11874674 w 11874674"/>
              <a:gd name="csY32" fmla="*/ 3090934 h 6501009"/>
              <a:gd name="csX33" fmla="*/ 11874674 w 11874674"/>
              <a:gd name="csY33" fmla="*/ 3486905 h 6501009"/>
              <a:gd name="csX34" fmla="*/ 11874674 w 11874674"/>
              <a:gd name="csY34" fmla="*/ 4207926 h 6501009"/>
              <a:gd name="csX35" fmla="*/ 11874674 w 11874674"/>
              <a:gd name="csY35" fmla="*/ 4928947 h 6501009"/>
              <a:gd name="csX36" fmla="*/ 11874674 w 11874674"/>
              <a:gd name="csY36" fmla="*/ 5389927 h 6501009"/>
              <a:gd name="csX37" fmla="*/ 11874674 w 11874674"/>
              <a:gd name="csY37" fmla="*/ 5915918 h 6501009"/>
              <a:gd name="csX38" fmla="*/ 11874674 w 11874674"/>
              <a:gd name="csY38" fmla="*/ 6501009 h 6501009"/>
              <a:gd name="csX39" fmla="*/ 11399687 w 11874674"/>
              <a:gd name="csY39" fmla="*/ 6501009 h 6501009"/>
              <a:gd name="csX40" fmla="*/ 10924700 w 11874674"/>
              <a:gd name="csY40" fmla="*/ 6501009 h 6501009"/>
              <a:gd name="csX41" fmla="*/ 10330966 w 11874674"/>
              <a:gd name="csY41" fmla="*/ 6501009 h 6501009"/>
              <a:gd name="csX42" fmla="*/ 9855979 w 11874674"/>
              <a:gd name="csY42" fmla="*/ 6501009 h 6501009"/>
              <a:gd name="csX43" fmla="*/ 9143499 w 11874674"/>
              <a:gd name="csY43" fmla="*/ 6501009 h 6501009"/>
              <a:gd name="csX44" fmla="*/ 8906006 w 11874674"/>
              <a:gd name="csY44" fmla="*/ 6501009 h 6501009"/>
              <a:gd name="csX45" fmla="*/ 8668512 w 11874674"/>
              <a:gd name="csY45" fmla="*/ 6501009 h 6501009"/>
              <a:gd name="csX46" fmla="*/ 8431019 w 11874674"/>
              <a:gd name="csY46" fmla="*/ 6501009 h 6501009"/>
              <a:gd name="csX47" fmla="*/ 7718538 w 11874674"/>
              <a:gd name="csY47" fmla="*/ 6501009 h 6501009"/>
              <a:gd name="csX48" fmla="*/ 7481045 w 11874674"/>
              <a:gd name="csY48" fmla="*/ 6501009 h 6501009"/>
              <a:gd name="csX49" fmla="*/ 6887311 w 11874674"/>
              <a:gd name="csY49" fmla="*/ 6501009 h 6501009"/>
              <a:gd name="csX50" fmla="*/ 6056084 w 11874674"/>
              <a:gd name="csY50" fmla="*/ 6501009 h 6501009"/>
              <a:gd name="csX51" fmla="*/ 5462350 w 11874674"/>
              <a:gd name="csY51" fmla="*/ 6501009 h 6501009"/>
              <a:gd name="csX52" fmla="*/ 5224857 w 11874674"/>
              <a:gd name="csY52" fmla="*/ 6501009 h 6501009"/>
              <a:gd name="csX53" fmla="*/ 4631123 w 11874674"/>
              <a:gd name="csY53" fmla="*/ 6501009 h 6501009"/>
              <a:gd name="csX54" fmla="*/ 4393629 w 11874674"/>
              <a:gd name="csY54" fmla="*/ 6501009 h 6501009"/>
              <a:gd name="csX55" fmla="*/ 3562402 w 11874674"/>
              <a:gd name="csY55" fmla="*/ 6501009 h 6501009"/>
              <a:gd name="csX56" fmla="*/ 2968668 w 11874674"/>
              <a:gd name="csY56" fmla="*/ 6501009 h 6501009"/>
              <a:gd name="csX57" fmla="*/ 2374935 w 11874674"/>
              <a:gd name="csY57" fmla="*/ 6501009 h 6501009"/>
              <a:gd name="csX58" fmla="*/ 1662454 w 11874674"/>
              <a:gd name="csY58" fmla="*/ 6501009 h 6501009"/>
              <a:gd name="csX59" fmla="*/ 1187467 w 11874674"/>
              <a:gd name="csY59" fmla="*/ 6501009 h 6501009"/>
              <a:gd name="csX60" fmla="*/ 831227 w 11874674"/>
              <a:gd name="csY60" fmla="*/ 6501009 h 6501009"/>
              <a:gd name="csX61" fmla="*/ 0 w 11874674"/>
              <a:gd name="csY61" fmla="*/ 6501009 h 6501009"/>
              <a:gd name="csX62" fmla="*/ 0 w 11874674"/>
              <a:gd name="csY62" fmla="*/ 6105038 h 6501009"/>
              <a:gd name="csX63" fmla="*/ 0 w 11874674"/>
              <a:gd name="csY63" fmla="*/ 5709068 h 6501009"/>
              <a:gd name="csX64" fmla="*/ 0 w 11874674"/>
              <a:gd name="csY64" fmla="*/ 5053057 h 6501009"/>
              <a:gd name="csX65" fmla="*/ 0 w 11874674"/>
              <a:gd name="csY65" fmla="*/ 4462056 h 6501009"/>
              <a:gd name="csX66" fmla="*/ 0 w 11874674"/>
              <a:gd name="csY66" fmla="*/ 4001076 h 6501009"/>
              <a:gd name="csX67" fmla="*/ 0 w 11874674"/>
              <a:gd name="csY67" fmla="*/ 3475085 h 6501009"/>
              <a:gd name="csX68" fmla="*/ 0 w 11874674"/>
              <a:gd name="csY68" fmla="*/ 2949094 h 6501009"/>
              <a:gd name="csX69" fmla="*/ 0 w 11874674"/>
              <a:gd name="csY69" fmla="*/ 2423103 h 6501009"/>
              <a:gd name="csX70" fmla="*/ 0 w 11874674"/>
              <a:gd name="csY70" fmla="*/ 2027133 h 6501009"/>
              <a:gd name="csX71" fmla="*/ 0 w 11874674"/>
              <a:gd name="csY71" fmla="*/ 1436132 h 6501009"/>
              <a:gd name="csX72" fmla="*/ 0 w 11874674"/>
              <a:gd name="csY72" fmla="*/ 1040161 h 6501009"/>
              <a:gd name="csX73" fmla="*/ 0 w 11874674"/>
              <a:gd name="csY73" fmla="*/ 0 h 6501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11874674" h="6501009" extrusionOk="0">
                <a:moveTo>
                  <a:pt x="0" y="0"/>
                </a:moveTo>
                <a:cubicBezTo>
                  <a:pt x="136927" y="-22496"/>
                  <a:pt x="236892" y="17554"/>
                  <a:pt x="356240" y="0"/>
                </a:cubicBezTo>
                <a:cubicBezTo>
                  <a:pt x="475588" y="-17554"/>
                  <a:pt x="638022" y="40630"/>
                  <a:pt x="712480" y="0"/>
                </a:cubicBezTo>
                <a:cubicBezTo>
                  <a:pt x="786938" y="-40630"/>
                  <a:pt x="1061598" y="5106"/>
                  <a:pt x="1306214" y="0"/>
                </a:cubicBezTo>
                <a:cubicBezTo>
                  <a:pt x="1550830" y="-5106"/>
                  <a:pt x="1645946" y="34985"/>
                  <a:pt x="1781201" y="0"/>
                </a:cubicBezTo>
                <a:cubicBezTo>
                  <a:pt x="1916456" y="-34985"/>
                  <a:pt x="2232570" y="73492"/>
                  <a:pt x="2493682" y="0"/>
                </a:cubicBezTo>
                <a:cubicBezTo>
                  <a:pt x="2754794" y="-73492"/>
                  <a:pt x="2711004" y="30194"/>
                  <a:pt x="2849922" y="0"/>
                </a:cubicBezTo>
                <a:cubicBezTo>
                  <a:pt x="2988840" y="-30194"/>
                  <a:pt x="3113410" y="29482"/>
                  <a:pt x="3206162" y="0"/>
                </a:cubicBezTo>
                <a:cubicBezTo>
                  <a:pt x="3298914" y="-29482"/>
                  <a:pt x="3537488" y="24482"/>
                  <a:pt x="3799896" y="0"/>
                </a:cubicBezTo>
                <a:cubicBezTo>
                  <a:pt x="4062304" y="-24482"/>
                  <a:pt x="4139017" y="53615"/>
                  <a:pt x="4393629" y="0"/>
                </a:cubicBezTo>
                <a:cubicBezTo>
                  <a:pt x="4648241" y="-53615"/>
                  <a:pt x="4554518" y="18366"/>
                  <a:pt x="4631123" y="0"/>
                </a:cubicBezTo>
                <a:cubicBezTo>
                  <a:pt x="4707728" y="-18366"/>
                  <a:pt x="5008744" y="18021"/>
                  <a:pt x="5106110" y="0"/>
                </a:cubicBezTo>
                <a:cubicBezTo>
                  <a:pt x="5203476" y="-18021"/>
                  <a:pt x="5334116" y="10987"/>
                  <a:pt x="5462350" y="0"/>
                </a:cubicBezTo>
                <a:cubicBezTo>
                  <a:pt x="5590584" y="-10987"/>
                  <a:pt x="5853886" y="43836"/>
                  <a:pt x="6056084" y="0"/>
                </a:cubicBezTo>
                <a:cubicBezTo>
                  <a:pt x="6258282" y="-43836"/>
                  <a:pt x="6215253" y="15030"/>
                  <a:pt x="6293577" y="0"/>
                </a:cubicBezTo>
                <a:cubicBezTo>
                  <a:pt x="6371901" y="-15030"/>
                  <a:pt x="6498678" y="3027"/>
                  <a:pt x="6649817" y="0"/>
                </a:cubicBezTo>
                <a:cubicBezTo>
                  <a:pt x="6800956" y="-3027"/>
                  <a:pt x="6916827" y="21822"/>
                  <a:pt x="7124804" y="0"/>
                </a:cubicBezTo>
                <a:cubicBezTo>
                  <a:pt x="7332781" y="-21822"/>
                  <a:pt x="7295956" y="20290"/>
                  <a:pt x="7362298" y="0"/>
                </a:cubicBezTo>
                <a:cubicBezTo>
                  <a:pt x="7428640" y="-20290"/>
                  <a:pt x="7895016" y="62458"/>
                  <a:pt x="8074778" y="0"/>
                </a:cubicBezTo>
                <a:cubicBezTo>
                  <a:pt x="8254540" y="-62458"/>
                  <a:pt x="8319615" y="5841"/>
                  <a:pt x="8549765" y="0"/>
                </a:cubicBezTo>
                <a:cubicBezTo>
                  <a:pt x="8779915" y="-5841"/>
                  <a:pt x="8931000" y="27615"/>
                  <a:pt x="9143499" y="0"/>
                </a:cubicBezTo>
                <a:cubicBezTo>
                  <a:pt x="9355998" y="-27615"/>
                  <a:pt x="9366787" y="30726"/>
                  <a:pt x="9499739" y="0"/>
                </a:cubicBezTo>
                <a:cubicBezTo>
                  <a:pt x="9632691" y="-30726"/>
                  <a:pt x="9738846" y="37757"/>
                  <a:pt x="9974726" y="0"/>
                </a:cubicBezTo>
                <a:cubicBezTo>
                  <a:pt x="10210606" y="-37757"/>
                  <a:pt x="10357601" y="34695"/>
                  <a:pt x="10568460" y="0"/>
                </a:cubicBezTo>
                <a:cubicBezTo>
                  <a:pt x="10779319" y="-34695"/>
                  <a:pt x="10831029" y="39167"/>
                  <a:pt x="10924700" y="0"/>
                </a:cubicBezTo>
                <a:cubicBezTo>
                  <a:pt x="11018371" y="-39167"/>
                  <a:pt x="11066687" y="24637"/>
                  <a:pt x="11162194" y="0"/>
                </a:cubicBezTo>
                <a:cubicBezTo>
                  <a:pt x="11257701" y="-24637"/>
                  <a:pt x="11674908" y="68211"/>
                  <a:pt x="11874674" y="0"/>
                </a:cubicBezTo>
                <a:cubicBezTo>
                  <a:pt x="11921586" y="148910"/>
                  <a:pt x="11866646" y="349101"/>
                  <a:pt x="11874674" y="525991"/>
                </a:cubicBezTo>
                <a:cubicBezTo>
                  <a:pt x="11882702" y="702881"/>
                  <a:pt x="11836060" y="825870"/>
                  <a:pt x="11874674" y="1051981"/>
                </a:cubicBezTo>
                <a:cubicBezTo>
                  <a:pt x="11913288" y="1278092"/>
                  <a:pt x="11857158" y="1397394"/>
                  <a:pt x="11874674" y="1512962"/>
                </a:cubicBezTo>
                <a:cubicBezTo>
                  <a:pt x="11892190" y="1628530"/>
                  <a:pt x="11857274" y="1800175"/>
                  <a:pt x="11874674" y="1973943"/>
                </a:cubicBezTo>
                <a:cubicBezTo>
                  <a:pt x="11892074" y="2147711"/>
                  <a:pt x="11818758" y="2316020"/>
                  <a:pt x="11874674" y="2499933"/>
                </a:cubicBezTo>
                <a:cubicBezTo>
                  <a:pt x="11930590" y="2683846"/>
                  <a:pt x="11843474" y="2873210"/>
                  <a:pt x="11874674" y="3090934"/>
                </a:cubicBezTo>
                <a:cubicBezTo>
                  <a:pt x="11905874" y="3308658"/>
                  <a:pt x="11828314" y="3301195"/>
                  <a:pt x="11874674" y="3486905"/>
                </a:cubicBezTo>
                <a:cubicBezTo>
                  <a:pt x="11921034" y="3672615"/>
                  <a:pt x="11844010" y="3974464"/>
                  <a:pt x="11874674" y="4207926"/>
                </a:cubicBezTo>
                <a:cubicBezTo>
                  <a:pt x="11905338" y="4441388"/>
                  <a:pt x="11797826" y="4602552"/>
                  <a:pt x="11874674" y="4928947"/>
                </a:cubicBezTo>
                <a:cubicBezTo>
                  <a:pt x="11951522" y="5255342"/>
                  <a:pt x="11845921" y="5183090"/>
                  <a:pt x="11874674" y="5389927"/>
                </a:cubicBezTo>
                <a:cubicBezTo>
                  <a:pt x="11903427" y="5596764"/>
                  <a:pt x="11846528" y="5724529"/>
                  <a:pt x="11874674" y="5915918"/>
                </a:cubicBezTo>
                <a:cubicBezTo>
                  <a:pt x="11902820" y="6107307"/>
                  <a:pt x="11842292" y="6352116"/>
                  <a:pt x="11874674" y="6501009"/>
                </a:cubicBezTo>
                <a:cubicBezTo>
                  <a:pt x="11655722" y="6522386"/>
                  <a:pt x="11601468" y="6497858"/>
                  <a:pt x="11399687" y="6501009"/>
                </a:cubicBezTo>
                <a:cubicBezTo>
                  <a:pt x="11197906" y="6504160"/>
                  <a:pt x="11081522" y="6475290"/>
                  <a:pt x="10924700" y="6501009"/>
                </a:cubicBezTo>
                <a:cubicBezTo>
                  <a:pt x="10767878" y="6526728"/>
                  <a:pt x="10590970" y="6493917"/>
                  <a:pt x="10330966" y="6501009"/>
                </a:cubicBezTo>
                <a:cubicBezTo>
                  <a:pt x="10070962" y="6508101"/>
                  <a:pt x="10049724" y="6460874"/>
                  <a:pt x="9855979" y="6501009"/>
                </a:cubicBezTo>
                <a:cubicBezTo>
                  <a:pt x="9662234" y="6541144"/>
                  <a:pt x="9445577" y="6477373"/>
                  <a:pt x="9143499" y="6501009"/>
                </a:cubicBezTo>
                <a:cubicBezTo>
                  <a:pt x="8841421" y="6524645"/>
                  <a:pt x="8986125" y="6495123"/>
                  <a:pt x="8906006" y="6501009"/>
                </a:cubicBezTo>
                <a:cubicBezTo>
                  <a:pt x="8825887" y="6506895"/>
                  <a:pt x="8761902" y="6473850"/>
                  <a:pt x="8668512" y="6501009"/>
                </a:cubicBezTo>
                <a:cubicBezTo>
                  <a:pt x="8575122" y="6528168"/>
                  <a:pt x="8537556" y="6497340"/>
                  <a:pt x="8431019" y="6501009"/>
                </a:cubicBezTo>
                <a:cubicBezTo>
                  <a:pt x="8324482" y="6504678"/>
                  <a:pt x="7934526" y="6429375"/>
                  <a:pt x="7718538" y="6501009"/>
                </a:cubicBezTo>
                <a:cubicBezTo>
                  <a:pt x="7502550" y="6572643"/>
                  <a:pt x="7579632" y="6492960"/>
                  <a:pt x="7481045" y="6501009"/>
                </a:cubicBezTo>
                <a:cubicBezTo>
                  <a:pt x="7382458" y="6509058"/>
                  <a:pt x="7163871" y="6461247"/>
                  <a:pt x="6887311" y="6501009"/>
                </a:cubicBezTo>
                <a:cubicBezTo>
                  <a:pt x="6610751" y="6540771"/>
                  <a:pt x="6466522" y="6457059"/>
                  <a:pt x="6056084" y="6501009"/>
                </a:cubicBezTo>
                <a:cubicBezTo>
                  <a:pt x="5645646" y="6544959"/>
                  <a:pt x="5597831" y="6464529"/>
                  <a:pt x="5462350" y="6501009"/>
                </a:cubicBezTo>
                <a:cubicBezTo>
                  <a:pt x="5326869" y="6537489"/>
                  <a:pt x="5312450" y="6498431"/>
                  <a:pt x="5224857" y="6501009"/>
                </a:cubicBezTo>
                <a:cubicBezTo>
                  <a:pt x="5137264" y="6503587"/>
                  <a:pt x="4811534" y="6478574"/>
                  <a:pt x="4631123" y="6501009"/>
                </a:cubicBezTo>
                <a:cubicBezTo>
                  <a:pt x="4450712" y="6523444"/>
                  <a:pt x="4448843" y="6479021"/>
                  <a:pt x="4393629" y="6501009"/>
                </a:cubicBezTo>
                <a:cubicBezTo>
                  <a:pt x="4338415" y="6522997"/>
                  <a:pt x="3878856" y="6482989"/>
                  <a:pt x="3562402" y="6501009"/>
                </a:cubicBezTo>
                <a:cubicBezTo>
                  <a:pt x="3245948" y="6519029"/>
                  <a:pt x="3124049" y="6487008"/>
                  <a:pt x="2968668" y="6501009"/>
                </a:cubicBezTo>
                <a:cubicBezTo>
                  <a:pt x="2813287" y="6515010"/>
                  <a:pt x="2586437" y="6471661"/>
                  <a:pt x="2374935" y="6501009"/>
                </a:cubicBezTo>
                <a:cubicBezTo>
                  <a:pt x="2163433" y="6530357"/>
                  <a:pt x="1932324" y="6475060"/>
                  <a:pt x="1662454" y="6501009"/>
                </a:cubicBezTo>
                <a:cubicBezTo>
                  <a:pt x="1392584" y="6526958"/>
                  <a:pt x="1320024" y="6469324"/>
                  <a:pt x="1187467" y="6501009"/>
                </a:cubicBezTo>
                <a:cubicBezTo>
                  <a:pt x="1054910" y="6532694"/>
                  <a:pt x="930498" y="6497777"/>
                  <a:pt x="831227" y="6501009"/>
                </a:cubicBezTo>
                <a:cubicBezTo>
                  <a:pt x="731956" y="6504241"/>
                  <a:pt x="203972" y="6479308"/>
                  <a:pt x="0" y="6501009"/>
                </a:cubicBezTo>
                <a:cubicBezTo>
                  <a:pt x="-36839" y="6325698"/>
                  <a:pt x="40663" y="6227472"/>
                  <a:pt x="0" y="6105038"/>
                </a:cubicBezTo>
                <a:cubicBezTo>
                  <a:pt x="-40663" y="5982604"/>
                  <a:pt x="43744" y="5823407"/>
                  <a:pt x="0" y="5709068"/>
                </a:cubicBezTo>
                <a:cubicBezTo>
                  <a:pt x="-43744" y="5594729"/>
                  <a:pt x="69662" y="5364277"/>
                  <a:pt x="0" y="5053057"/>
                </a:cubicBezTo>
                <a:cubicBezTo>
                  <a:pt x="-69662" y="4741837"/>
                  <a:pt x="30334" y="4649154"/>
                  <a:pt x="0" y="4462056"/>
                </a:cubicBezTo>
                <a:cubicBezTo>
                  <a:pt x="-30334" y="4274958"/>
                  <a:pt x="48805" y="4158431"/>
                  <a:pt x="0" y="4001076"/>
                </a:cubicBezTo>
                <a:cubicBezTo>
                  <a:pt x="-48805" y="3843721"/>
                  <a:pt x="1076" y="3686350"/>
                  <a:pt x="0" y="3475085"/>
                </a:cubicBezTo>
                <a:cubicBezTo>
                  <a:pt x="-1076" y="3263820"/>
                  <a:pt x="43103" y="3183894"/>
                  <a:pt x="0" y="2949094"/>
                </a:cubicBezTo>
                <a:cubicBezTo>
                  <a:pt x="-43103" y="2714294"/>
                  <a:pt x="48598" y="2567565"/>
                  <a:pt x="0" y="2423103"/>
                </a:cubicBezTo>
                <a:cubicBezTo>
                  <a:pt x="-48598" y="2278641"/>
                  <a:pt x="33815" y="2167407"/>
                  <a:pt x="0" y="2027133"/>
                </a:cubicBezTo>
                <a:cubicBezTo>
                  <a:pt x="-33815" y="1886859"/>
                  <a:pt x="31053" y="1575697"/>
                  <a:pt x="0" y="1436132"/>
                </a:cubicBezTo>
                <a:cubicBezTo>
                  <a:pt x="-31053" y="1296567"/>
                  <a:pt x="39982" y="1206344"/>
                  <a:pt x="0" y="1040161"/>
                </a:cubicBezTo>
                <a:cubicBezTo>
                  <a:pt x="-39982" y="873978"/>
                  <a:pt x="102097" y="385677"/>
                  <a:pt x="0" y="0"/>
                </a:cubicBezTo>
                <a:close/>
              </a:path>
            </a:pathLst>
          </a:custGeom>
          <a:noFill/>
          <a:ln w="76200">
            <a:solidFill>
              <a:schemeClr val="tx1"/>
            </a:solidFill>
            <a:extLst>
              <a:ext uri="{C807C97D-BFC1-408E-A445-0C87EB9F89A2}">
                <ask:lineSketchStyleProps xmlns:ask="http://schemas.microsoft.com/office/drawing/2018/sketchyshapes" sd="275264261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Free Christian Clipart Forgiveness | Free Images at Clker.com - vector clip  art online, royalty free &amp; public domain">
            <a:extLst>
              <a:ext uri="{FF2B5EF4-FFF2-40B4-BE49-F238E27FC236}">
                <a16:creationId xmlns:a16="http://schemas.microsoft.com/office/drawing/2014/main" id="{4E4A9BD0-DB62-11D1-02B2-3DB61DBBE0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728"/>
          <a:stretch/>
        </p:blipFill>
        <p:spPr bwMode="auto">
          <a:xfrm>
            <a:off x="9495242" y="4643526"/>
            <a:ext cx="2597844" cy="208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1E33D1F4-74F8-A1F5-5930-E61BA43BF48E}"/>
              </a:ext>
            </a:extLst>
          </p:cNvPr>
          <p:cNvSpPr txBox="1"/>
          <p:nvPr/>
        </p:nvSpPr>
        <p:spPr>
          <a:xfrm>
            <a:off x="475990" y="388307"/>
            <a:ext cx="10045874" cy="6001643"/>
          </a:xfrm>
          <a:prstGeom prst="rect">
            <a:avLst/>
          </a:prstGeom>
          <a:noFill/>
        </p:spPr>
        <p:txBody>
          <a:bodyPr wrap="square">
            <a:spAutoFit/>
          </a:bodyPr>
          <a:lstStyle/>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gentleness,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of all calm,</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voice is contentment,</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whose presence is balm,</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be there at our sleeping,</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and give us, we pray,</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your peace in our hearts,</a:t>
            </a:r>
          </a:p>
          <a:p>
            <a:pPr>
              <a:tabLst>
                <a:tab pos="900430" algn="r"/>
              </a:tabLst>
            </a:pPr>
            <a:r>
              <a:rPr lang="en-GB" sz="4800" b="1" dirty="0">
                <a:solidFill>
                  <a:srgbClr val="000000"/>
                </a:solidFill>
                <a:effectLst/>
                <a:latin typeface="Times New Roman" panose="02020603050405020304" pitchFamily="18" charset="0"/>
                <a:ea typeface="Times New Roman" panose="02020603050405020304" pitchFamily="18" charset="0"/>
              </a:rPr>
              <a:t>Lord, at the end of the day.</a:t>
            </a:r>
          </a:p>
        </p:txBody>
      </p:sp>
    </p:spTree>
    <p:extLst>
      <p:ext uri="{BB962C8B-B14F-4D97-AF65-F5344CB8AC3E}">
        <p14:creationId xmlns:p14="http://schemas.microsoft.com/office/powerpoint/2010/main" val="455016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803</TotalTime>
  <Words>2882</Words>
  <Application>Microsoft Office PowerPoint</Application>
  <PresentationFormat>Widescreen</PresentationFormat>
  <Paragraphs>475</Paragraphs>
  <Slides>70</Slides>
  <Notes>70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Aptos</vt:lpstr>
      <vt:lpstr>Aptos Display</vt:lpstr>
      <vt:lpstr>Arial</vt:lpstr>
      <vt:lpstr>Comic Sans MS</vt:lpstr>
      <vt:lpstr>Dreaming Outloud Pro</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Northall</dc:creator>
  <cp:lastModifiedBy>Sarah Northall</cp:lastModifiedBy>
  <cp:revision>7</cp:revision>
  <cp:lastPrinted>2026-06-02T11:45:00Z</cp:lastPrinted>
  <dcterms:created xsi:type="dcterms:W3CDTF">2025-01-21T10:44:18Z</dcterms:created>
  <dcterms:modified xsi:type="dcterms:W3CDTF">2026-06-02T11:51:47Z</dcterms:modified>
</cp:coreProperties>
</file>