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68" r:id="rId3"/>
    <p:sldId id="463" r:id="rId4"/>
    <p:sldId id="276" r:id="rId5"/>
    <p:sldId id="277" r:id="rId6"/>
    <p:sldId id="278" r:id="rId7"/>
    <p:sldId id="279" r:id="rId8"/>
    <p:sldId id="407" r:id="rId9"/>
    <p:sldId id="456" r:id="rId10"/>
    <p:sldId id="457" r:id="rId11"/>
    <p:sldId id="458" r:id="rId12"/>
    <p:sldId id="459" r:id="rId13"/>
    <p:sldId id="460" r:id="rId14"/>
    <p:sldId id="269" r:id="rId15"/>
    <p:sldId id="280" r:id="rId16"/>
    <p:sldId id="441" r:id="rId17"/>
    <p:sldId id="281" r:id="rId18"/>
    <p:sldId id="270" r:id="rId19"/>
    <p:sldId id="462" r:id="rId20"/>
    <p:sldId id="413" r:id="rId21"/>
    <p:sldId id="389" r:id="rId22"/>
    <p:sldId id="388" r:id="rId23"/>
    <p:sldId id="408" r:id="rId24"/>
    <p:sldId id="411" r:id="rId25"/>
    <p:sldId id="409" r:id="rId26"/>
    <p:sldId id="412" r:id="rId27"/>
    <p:sldId id="410" r:id="rId28"/>
    <p:sldId id="414" r:id="rId29"/>
    <p:sldId id="287" r:id="rId30"/>
    <p:sldId id="271" r:id="rId31"/>
    <p:sldId id="406" r:id="rId32"/>
    <p:sldId id="290" r:id="rId33"/>
    <p:sldId id="291" r:id="rId34"/>
    <p:sldId id="418" r:id="rId35"/>
    <p:sldId id="419" r:id="rId36"/>
    <p:sldId id="420" r:id="rId37"/>
    <p:sldId id="272" r:id="rId38"/>
    <p:sldId id="295" r:id="rId39"/>
    <p:sldId id="296" r:id="rId40"/>
    <p:sldId id="285" r:id="rId41"/>
    <p:sldId id="319" r:id="rId42"/>
    <p:sldId id="320" r:id="rId43"/>
    <p:sldId id="273" r:id="rId44"/>
    <p:sldId id="428" r:id="rId45"/>
    <p:sldId id="298" r:id="rId46"/>
    <p:sldId id="341" r:id="rId47"/>
    <p:sldId id="425" r:id="rId48"/>
    <p:sldId id="300" r:id="rId49"/>
    <p:sldId id="301" r:id="rId50"/>
    <p:sldId id="302" r:id="rId51"/>
    <p:sldId id="426" r:id="rId52"/>
    <p:sldId id="303" r:id="rId53"/>
    <p:sldId id="427" r:id="rId54"/>
    <p:sldId id="344" r:id="rId55"/>
    <p:sldId id="304" r:id="rId56"/>
    <p:sldId id="381" r:id="rId57"/>
    <p:sldId id="305" r:id="rId58"/>
    <p:sldId id="450" r:id="rId59"/>
    <p:sldId id="274" r:id="rId60"/>
    <p:sldId id="464" r:id="rId61"/>
    <p:sldId id="443" r:id="rId62"/>
    <p:sldId id="442" r:id="rId63"/>
    <p:sldId id="444" r:id="rId64"/>
    <p:sldId id="461" r:id="rId65"/>
    <p:sldId id="465" r:id="rId66"/>
    <p:sldId id="466" r:id="rId67"/>
    <p:sldId id="467" r:id="rId68"/>
    <p:sldId id="308" r:id="rId69"/>
    <p:sldId id="309" r:id="rId70"/>
    <p:sldId id="453" r:id="rId71"/>
    <p:sldId id="454" r:id="rId72"/>
    <p:sldId id="455" r:id="rId73"/>
    <p:sldId id="310" r:id="rId74"/>
    <p:sldId id="401" r:id="rId75"/>
    <p:sldId id="468" r:id="rId76"/>
    <p:sldId id="469" r:id="rId77"/>
    <p:sldId id="275" r:id="rId78"/>
    <p:sldId id="311" r:id="rId7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CE5080-32A4-4B67-8C07-9D029FB2A124}" v="51" dt="2026-04-20T13:26:56.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sorterViewPr>
    <p:cViewPr>
      <p:scale>
        <a:sx n="50" d="100"/>
        <a:sy n="50" d="100"/>
      </p:scale>
      <p:origin x="0" y="-11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Northall" userId="44e7ddfbd4a3deed" providerId="LiveId" clId="{FE34A2A2-D451-4979-95FC-B79EAAE3F0FA}"/>
    <pc:docChg chg="undo redo custSel addSld delSld modSld">
      <pc:chgData name="Sarah Northall" userId="44e7ddfbd4a3deed" providerId="LiveId" clId="{FE34A2A2-D451-4979-95FC-B79EAAE3F0FA}" dt="2026-04-20T13:26:56.689" v="458"/>
      <pc:docMkLst>
        <pc:docMk/>
      </pc:docMkLst>
      <pc:sldChg chg="modSp mod">
        <pc:chgData name="Sarah Northall" userId="44e7ddfbd4a3deed" providerId="LiveId" clId="{FE34A2A2-D451-4979-95FC-B79EAAE3F0FA}" dt="2026-04-20T12:24:02.145" v="3" actId="20577"/>
        <pc:sldMkLst>
          <pc:docMk/>
          <pc:sldMk cId="2091542283" sldId="256"/>
        </pc:sldMkLst>
        <pc:spChg chg="mod">
          <ac:chgData name="Sarah Northall" userId="44e7ddfbd4a3deed" providerId="LiveId" clId="{FE34A2A2-D451-4979-95FC-B79EAAE3F0FA}" dt="2026-04-20T12:24:02.145" v="3" actId="20577"/>
          <ac:spMkLst>
            <pc:docMk/>
            <pc:sldMk cId="2091542283" sldId="256"/>
            <ac:spMk id="2" creationId="{37BDEFB9-5B74-048D-6D2D-D42858DE7EFC}"/>
          </ac:spMkLst>
        </pc:spChg>
      </pc:sldChg>
      <pc:sldChg chg="addSp delSp modSp mod">
        <pc:chgData name="Sarah Northall" userId="44e7ddfbd4a3deed" providerId="LiveId" clId="{FE34A2A2-D451-4979-95FC-B79EAAE3F0FA}" dt="2026-04-20T13:17:14.624" v="374"/>
        <pc:sldMkLst>
          <pc:docMk/>
          <pc:sldMk cId="305555277" sldId="268"/>
        </pc:sldMkLst>
        <pc:spChg chg="mod">
          <ac:chgData name="Sarah Northall" userId="44e7ddfbd4a3deed" providerId="LiveId" clId="{FE34A2A2-D451-4979-95FC-B79EAAE3F0FA}" dt="2026-04-20T13:16:01.750" v="357" actId="1076"/>
          <ac:spMkLst>
            <pc:docMk/>
            <pc:sldMk cId="305555277" sldId="268"/>
            <ac:spMk id="8" creationId="{22E4A890-BB4F-5597-6C58-7B75772A8F54}"/>
          </ac:spMkLst>
        </pc:spChg>
        <pc:picChg chg="add del mod">
          <ac:chgData name="Sarah Northall" userId="44e7ddfbd4a3deed" providerId="LiveId" clId="{FE34A2A2-D451-4979-95FC-B79EAAE3F0FA}" dt="2026-04-20T13:17:13.922" v="373" actId="478"/>
          <ac:picMkLst>
            <pc:docMk/>
            <pc:sldMk cId="305555277" sldId="268"/>
            <ac:picMk id="2" creationId="{540D70CE-5E72-4A13-EC8A-13E2F3487C41}"/>
          </ac:picMkLst>
        </pc:picChg>
        <pc:picChg chg="add mod">
          <ac:chgData name="Sarah Northall" userId="44e7ddfbd4a3deed" providerId="LiveId" clId="{FE34A2A2-D451-4979-95FC-B79EAAE3F0FA}" dt="2026-04-20T13:17:14.624" v="374"/>
          <ac:picMkLst>
            <pc:docMk/>
            <pc:sldMk cId="305555277" sldId="268"/>
            <ac:picMk id="3" creationId="{13EB5B59-3ADE-B019-CF2D-986670CA9030}"/>
          </ac:picMkLst>
        </pc:picChg>
        <pc:picChg chg="del">
          <ac:chgData name="Sarah Northall" userId="44e7ddfbd4a3deed" providerId="LiveId" clId="{FE34A2A2-D451-4979-95FC-B79EAAE3F0FA}" dt="2026-04-20T13:16:58.019" v="371" actId="478"/>
          <ac:picMkLst>
            <pc:docMk/>
            <pc:sldMk cId="305555277" sldId="268"/>
            <ac:picMk id="7" creationId="{26B631F8-F665-439E-F483-CA5DDEE342F0}"/>
          </ac:picMkLst>
        </pc:picChg>
      </pc:sldChg>
      <pc:sldChg chg="modSp mod">
        <pc:chgData name="Sarah Northall" userId="44e7ddfbd4a3deed" providerId="LiveId" clId="{FE34A2A2-D451-4979-95FC-B79EAAE3F0FA}" dt="2026-04-20T13:01:53.971" v="112" actId="6549"/>
        <pc:sldMkLst>
          <pc:docMk/>
          <pc:sldMk cId="3067274154" sldId="269"/>
        </pc:sldMkLst>
        <pc:spChg chg="mod">
          <ac:chgData name="Sarah Northall" userId="44e7ddfbd4a3deed" providerId="LiveId" clId="{FE34A2A2-D451-4979-95FC-B79EAAE3F0FA}" dt="2026-04-20T13:01:53.971" v="112" actId="6549"/>
          <ac:spMkLst>
            <pc:docMk/>
            <pc:sldMk cId="3067274154" sldId="269"/>
            <ac:spMk id="10" creationId="{44E985AE-D6C8-F247-A22B-0B23EB3C5B81}"/>
          </ac:spMkLst>
        </pc:spChg>
      </pc:sldChg>
      <pc:sldChg chg="addSp delSp modSp mod">
        <pc:chgData name="Sarah Northall" userId="44e7ddfbd4a3deed" providerId="LiveId" clId="{FE34A2A2-D451-4979-95FC-B79EAAE3F0FA}" dt="2026-04-20T13:26:56.689" v="458"/>
        <pc:sldMkLst>
          <pc:docMk/>
          <pc:sldMk cId="1857731796" sldId="271"/>
        </pc:sldMkLst>
        <pc:spChg chg="mod">
          <ac:chgData name="Sarah Northall" userId="44e7ddfbd4a3deed" providerId="LiveId" clId="{FE34A2A2-D451-4979-95FC-B79EAAE3F0FA}" dt="2026-04-20T13:07:06.960" v="171" actId="20577"/>
          <ac:spMkLst>
            <pc:docMk/>
            <pc:sldMk cId="1857731796" sldId="271"/>
            <ac:spMk id="6" creationId="{E04E80B1-29B2-847F-AEAA-7E987ACB0077}"/>
          </ac:spMkLst>
        </pc:spChg>
        <pc:grpChg chg="del">
          <ac:chgData name="Sarah Northall" userId="44e7ddfbd4a3deed" providerId="LiveId" clId="{FE34A2A2-D451-4979-95FC-B79EAAE3F0FA}" dt="2026-04-20T13:26:55.865" v="457" actId="478"/>
          <ac:grpSpMkLst>
            <pc:docMk/>
            <pc:sldMk cId="1857731796" sldId="271"/>
            <ac:grpSpMk id="2" creationId="{A47730A0-B4DD-394C-546E-ED6EFFD1F058}"/>
          </ac:grpSpMkLst>
        </pc:grpChg>
        <pc:picChg chg="add mod">
          <ac:chgData name="Sarah Northall" userId="44e7ddfbd4a3deed" providerId="LiveId" clId="{FE34A2A2-D451-4979-95FC-B79EAAE3F0FA}" dt="2026-04-20T13:26:56.689" v="458"/>
          <ac:picMkLst>
            <pc:docMk/>
            <pc:sldMk cId="1857731796" sldId="271"/>
            <ac:picMk id="3" creationId="{E403B728-2330-CE71-DADE-D874696C4BA8}"/>
          </ac:picMkLst>
        </pc:picChg>
      </pc:sldChg>
      <pc:sldChg chg="modSp mod">
        <pc:chgData name="Sarah Northall" userId="44e7ddfbd4a3deed" providerId="LiveId" clId="{FE34A2A2-D451-4979-95FC-B79EAAE3F0FA}" dt="2026-04-20T13:18:29.954" v="383" actId="114"/>
        <pc:sldMkLst>
          <pc:docMk/>
          <pc:sldMk cId="3659653801" sldId="274"/>
        </pc:sldMkLst>
        <pc:spChg chg="mod">
          <ac:chgData name="Sarah Northall" userId="44e7ddfbd4a3deed" providerId="LiveId" clId="{FE34A2A2-D451-4979-95FC-B79EAAE3F0FA}" dt="2026-04-20T13:18:29.954" v="383" actId="114"/>
          <ac:spMkLst>
            <pc:docMk/>
            <pc:sldMk cId="3659653801" sldId="274"/>
            <ac:spMk id="4" creationId="{2934E608-C5A6-D477-315E-F38C11F6EB1C}"/>
          </ac:spMkLst>
        </pc:spChg>
      </pc:sldChg>
      <pc:sldChg chg="modSp mod">
        <pc:chgData name="Sarah Northall" userId="44e7ddfbd4a3deed" providerId="LiveId" clId="{FE34A2A2-D451-4979-95FC-B79EAAE3F0FA}" dt="2026-04-20T12:57:21.232" v="36" actId="404"/>
        <pc:sldMkLst>
          <pc:docMk/>
          <pc:sldMk cId="1744602587" sldId="279"/>
        </pc:sldMkLst>
        <pc:spChg chg="mod">
          <ac:chgData name="Sarah Northall" userId="44e7ddfbd4a3deed" providerId="LiveId" clId="{FE34A2A2-D451-4979-95FC-B79EAAE3F0FA}" dt="2026-04-20T12:57:21.232" v="36" actId="404"/>
          <ac:spMkLst>
            <pc:docMk/>
            <pc:sldMk cId="1744602587" sldId="279"/>
            <ac:spMk id="8" creationId="{97AD93AE-447B-FCD6-A780-490A4C708B92}"/>
          </ac:spMkLst>
        </pc:spChg>
      </pc:sldChg>
      <pc:sldChg chg="addSp delSp modSp mod">
        <pc:chgData name="Sarah Northall" userId="44e7ddfbd4a3deed" providerId="LiveId" clId="{FE34A2A2-D451-4979-95FC-B79EAAE3F0FA}" dt="2026-04-20T13:14:53.490" v="300" actId="20577"/>
        <pc:sldMkLst>
          <pc:docMk/>
          <pc:sldMk cId="152642130" sldId="285"/>
        </pc:sldMkLst>
        <pc:spChg chg="mod">
          <ac:chgData name="Sarah Northall" userId="44e7ddfbd4a3deed" providerId="LiveId" clId="{FE34A2A2-D451-4979-95FC-B79EAAE3F0FA}" dt="2026-04-20T13:14:53.490" v="300" actId="20577"/>
          <ac:spMkLst>
            <pc:docMk/>
            <pc:sldMk cId="152642130" sldId="285"/>
            <ac:spMk id="4" creationId="{699A7883-9137-B162-CF5C-A9AD4D0F6087}"/>
          </ac:spMkLst>
        </pc:spChg>
        <pc:picChg chg="del">
          <ac:chgData name="Sarah Northall" userId="44e7ddfbd4a3deed" providerId="LiveId" clId="{FE34A2A2-D451-4979-95FC-B79EAAE3F0FA}" dt="2026-04-20T13:14:01.150" v="284" actId="478"/>
          <ac:picMkLst>
            <pc:docMk/>
            <pc:sldMk cId="152642130" sldId="285"/>
            <ac:picMk id="2" creationId="{3C56B62C-6D01-487E-EE28-15888627BACE}"/>
          </ac:picMkLst>
        </pc:picChg>
        <pc:picChg chg="add mod">
          <ac:chgData name="Sarah Northall" userId="44e7ddfbd4a3deed" providerId="LiveId" clId="{FE34A2A2-D451-4979-95FC-B79EAAE3F0FA}" dt="2026-04-20T13:14:46.413" v="298"/>
          <ac:picMkLst>
            <pc:docMk/>
            <pc:sldMk cId="152642130" sldId="285"/>
            <ac:picMk id="3" creationId="{069772B0-104A-845D-54C4-C7B8BEF7B078}"/>
          </ac:picMkLst>
        </pc:picChg>
      </pc:sldChg>
      <pc:sldChg chg="modSp mod">
        <pc:chgData name="Sarah Northall" userId="44e7ddfbd4a3deed" providerId="LiveId" clId="{FE34A2A2-D451-4979-95FC-B79EAAE3F0FA}" dt="2026-04-20T13:06:25.552" v="122" actId="20577"/>
        <pc:sldMkLst>
          <pc:docMk/>
          <pc:sldMk cId="2501375140" sldId="287"/>
        </pc:sldMkLst>
        <pc:spChg chg="mod">
          <ac:chgData name="Sarah Northall" userId="44e7ddfbd4a3deed" providerId="LiveId" clId="{FE34A2A2-D451-4979-95FC-B79EAAE3F0FA}" dt="2026-04-20T13:06:25.552" v="122" actId="20577"/>
          <ac:spMkLst>
            <pc:docMk/>
            <pc:sldMk cId="2501375140" sldId="287"/>
            <ac:spMk id="4" creationId="{6B2713C0-CE24-F5D0-FC94-5C8209395736}"/>
          </ac:spMkLst>
        </pc:spChg>
      </pc:sldChg>
      <pc:sldChg chg="del">
        <pc:chgData name="Sarah Northall" userId="44e7ddfbd4a3deed" providerId="LiveId" clId="{FE34A2A2-D451-4979-95FC-B79EAAE3F0FA}" dt="2026-04-20T13:07:57.277" v="174" actId="47"/>
        <pc:sldMkLst>
          <pc:docMk/>
          <pc:sldMk cId="284687589" sldId="288"/>
        </pc:sldMkLst>
      </pc:sldChg>
      <pc:sldChg chg="addSp delSp modSp mod">
        <pc:chgData name="Sarah Northall" userId="44e7ddfbd4a3deed" providerId="LiveId" clId="{FE34A2A2-D451-4979-95FC-B79EAAE3F0FA}" dt="2026-04-20T13:10:49.134" v="267" actId="962"/>
        <pc:sldMkLst>
          <pc:docMk/>
          <pc:sldMk cId="4052894987" sldId="290"/>
        </pc:sldMkLst>
        <pc:spChg chg="add del mod">
          <ac:chgData name="Sarah Northall" userId="44e7ddfbd4a3deed" providerId="LiveId" clId="{FE34A2A2-D451-4979-95FC-B79EAAE3F0FA}" dt="2026-04-20T13:10:36.893" v="262" actId="478"/>
          <ac:spMkLst>
            <pc:docMk/>
            <pc:sldMk cId="4052894987" sldId="290"/>
            <ac:spMk id="2" creationId="{7F8335A6-8397-2E9C-67F5-C6AD4C05E517}"/>
          </ac:spMkLst>
        </pc:spChg>
        <pc:spChg chg="mod">
          <ac:chgData name="Sarah Northall" userId="44e7ddfbd4a3deed" providerId="LiveId" clId="{FE34A2A2-D451-4979-95FC-B79EAAE3F0FA}" dt="2026-04-20T13:10:49.134" v="267" actId="962"/>
          <ac:spMkLst>
            <pc:docMk/>
            <pc:sldMk cId="4052894987" sldId="290"/>
            <ac:spMk id="5" creationId="{A63D2310-BC24-EED0-F339-9694A741BBF1}"/>
          </ac:spMkLst>
        </pc:spChg>
        <pc:grpChg chg="mod">
          <ac:chgData name="Sarah Northall" userId="44e7ddfbd4a3deed" providerId="LiveId" clId="{FE34A2A2-D451-4979-95FC-B79EAAE3F0FA}" dt="2026-04-20T13:10:28.958" v="259" actId="1076"/>
          <ac:grpSpMkLst>
            <pc:docMk/>
            <pc:sldMk cId="4052894987" sldId="290"/>
            <ac:grpSpMk id="15" creationId="{C9BC918C-5FC5-1E47-BDBB-805FB21BBE29}"/>
          </ac:grpSpMkLst>
        </pc:grpChg>
        <pc:picChg chg="add mod ord">
          <ac:chgData name="Sarah Northall" userId="44e7ddfbd4a3deed" providerId="LiveId" clId="{FE34A2A2-D451-4979-95FC-B79EAAE3F0FA}" dt="2026-04-20T13:10:49.134" v="266" actId="27614"/>
          <ac:picMkLst>
            <pc:docMk/>
            <pc:sldMk cId="4052894987" sldId="290"/>
            <ac:picMk id="4" creationId="{431BA8E7-4865-7E1C-14EF-39BEB3A55D62}"/>
          </ac:picMkLst>
        </pc:picChg>
        <pc:picChg chg="del">
          <ac:chgData name="Sarah Northall" userId="44e7ddfbd4a3deed" providerId="LiveId" clId="{FE34A2A2-D451-4979-95FC-B79EAAE3F0FA}" dt="2026-04-20T13:08:48.957" v="186" actId="478"/>
          <ac:picMkLst>
            <pc:docMk/>
            <pc:sldMk cId="4052894987" sldId="290"/>
            <ac:picMk id="10" creationId="{DB62DA50-401D-D559-9A33-5123B6BF69CB}"/>
          </ac:picMkLst>
        </pc:picChg>
      </pc:sldChg>
      <pc:sldChg chg="modSp mod">
        <pc:chgData name="Sarah Northall" userId="44e7ddfbd4a3deed" providerId="LiveId" clId="{FE34A2A2-D451-4979-95FC-B79EAAE3F0FA}" dt="2026-04-20T13:11:33.071" v="279" actId="403"/>
        <pc:sldMkLst>
          <pc:docMk/>
          <pc:sldMk cId="2816066903" sldId="296"/>
        </pc:sldMkLst>
        <pc:spChg chg="mod">
          <ac:chgData name="Sarah Northall" userId="44e7ddfbd4a3deed" providerId="LiveId" clId="{FE34A2A2-D451-4979-95FC-B79EAAE3F0FA}" dt="2026-04-20T13:11:33.071" v="279" actId="403"/>
          <ac:spMkLst>
            <pc:docMk/>
            <pc:sldMk cId="2816066903" sldId="296"/>
            <ac:spMk id="4" creationId="{284A079F-F974-E7F7-E6EC-71C615036302}"/>
          </ac:spMkLst>
        </pc:spChg>
      </pc:sldChg>
      <pc:sldChg chg="modSp mod">
        <pc:chgData name="Sarah Northall" userId="44e7ddfbd4a3deed" providerId="LiveId" clId="{FE34A2A2-D451-4979-95FC-B79EAAE3F0FA}" dt="2026-04-20T13:20:13.711" v="402" actId="404"/>
        <pc:sldMkLst>
          <pc:docMk/>
          <pc:sldMk cId="344746408" sldId="310"/>
        </pc:sldMkLst>
        <pc:spChg chg="mod">
          <ac:chgData name="Sarah Northall" userId="44e7ddfbd4a3deed" providerId="LiveId" clId="{FE34A2A2-D451-4979-95FC-B79EAAE3F0FA}" dt="2026-04-20T13:20:13.711" v="402" actId="404"/>
          <ac:spMkLst>
            <pc:docMk/>
            <pc:sldMk cId="344746408" sldId="310"/>
            <ac:spMk id="3" creationId="{2F4C881B-E714-CBB5-2945-8314F2998F19}"/>
          </ac:spMkLst>
        </pc:spChg>
      </pc:sldChg>
      <pc:sldChg chg="modSp mod">
        <pc:chgData name="Sarah Northall" userId="44e7ddfbd4a3deed" providerId="LiveId" clId="{FE34A2A2-D451-4979-95FC-B79EAAE3F0FA}" dt="2026-04-20T13:15:13.334" v="312" actId="21"/>
        <pc:sldMkLst>
          <pc:docMk/>
          <pc:sldMk cId="3004478074" sldId="319"/>
        </pc:sldMkLst>
        <pc:spChg chg="mod">
          <ac:chgData name="Sarah Northall" userId="44e7ddfbd4a3deed" providerId="LiveId" clId="{FE34A2A2-D451-4979-95FC-B79EAAE3F0FA}" dt="2026-04-20T13:15:13.334" v="312" actId="21"/>
          <ac:spMkLst>
            <pc:docMk/>
            <pc:sldMk cId="3004478074" sldId="319"/>
            <ac:spMk id="4" creationId="{FE618C90-D1F0-2079-4866-EE3B112F810A}"/>
          </ac:spMkLst>
        </pc:spChg>
      </pc:sldChg>
      <pc:sldChg chg="modSp mod">
        <pc:chgData name="Sarah Northall" userId="44e7ddfbd4a3deed" providerId="LiveId" clId="{FE34A2A2-D451-4979-95FC-B79EAAE3F0FA}" dt="2026-04-20T13:15:26.443" v="322" actId="20577"/>
        <pc:sldMkLst>
          <pc:docMk/>
          <pc:sldMk cId="1308875997" sldId="320"/>
        </pc:sldMkLst>
        <pc:spChg chg="mod">
          <ac:chgData name="Sarah Northall" userId="44e7ddfbd4a3deed" providerId="LiveId" clId="{FE34A2A2-D451-4979-95FC-B79EAAE3F0FA}" dt="2026-04-20T13:15:26.443" v="322" actId="20577"/>
          <ac:spMkLst>
            <pc:docMk/>
            <pc:sldMk cId="1308875997" sldId="320"/>
            <ac:spMk id="4" creationId="{F84D0F7B-85C2-8A31-3C6C-C8624F60A44D}"/>
          </ac:spMkLst>
        </pc:spChg>
      </pc:sldChg>
      <pc:sldChg chg="del">
        <pc:chgData name="Sarah Northall" userId="44e7ddfbd4a3deed" providerId="LiveId" clId="{FE34A2A2-D451-4979-95FC-B79EAAE3F0FA}" dt="2026-04-20T13:15:29.895" v="323" actId="47"/>
        <pc:sldMkLst>
          <pc:docMk/>
          <pc:sldMk cId="455016166" sldId="321"/>
        </pc:sldMkLst>
      </pc:sldChg>
      <pc:sldChg chg="del">
        <pc:chgData name="Sarah Northall" userId="44e7ddfbd4a3deed" providerId="LiveId" clId="{FE34A2A2-D451-4979-95FC-B79EAAE3F0FA}" dt="2026-04-20T13:01:29.245" v="67" actId="47"/>
        <pc:sldMkLst>
          <pc:docMk/>
          <pc:sldMk cId="2797729587" sldId="335"/>
        </pc:sldMkLst>
      </pc:sldChg>
      <pc:sldChg chg="del">
        <pc:chgData name="Sarah Northall" userId="44e7ddfbd4a3deed" providerId="LiveId" clId="{FE34A2A2-D451-4979-95FC-B79EAAE3F0FA}" dt="2026-04-20T13:01:29.953" v="68" actId="47"/>
        <pc:sldMkLst>
          <pc:docMk/>
          <pc:sldMk cId="1214875811" sldId="336"/>
        </pc:sldMkLst>
      </pc:sldChg>
      <pc:sldChg chg="del">
        <pc:chgData name="Sarah Northall" userId="44e7ddfbd4a3deed" providerId="LiveId" clId="{FE34A2A2-D451-4979-95FC-B79EAAE3F0FA}" dt="2026-04-20T13:01:30.702" v="69" actId="47"/>
        <pc:sldMkLst>
          <pc:docMk/>
          <pc:sldMk cId="2244865613" sldId="337"/>
        </pc:sldMkLst>
      </pc:sldChg>
      <pc:sldChg chg="add">
        <pc:chgData name="Sarah Northall" userId="44e7ddfbd4a3deed" providerId="LiveId" clId="{FE34A2A2-D451-4979-95FC-B79EAAE3F0FA}" dt="2026-04-20T13:05:06.986" v="113"/>
        <pc:sldMkLst>
          <pc:docMk/>
          <pc:sldMk cId="1640739356" sldId="388"/>
        </pc:sldMkLst>
      </pc:sldChg>
      <pc:sldChg chg="add">
        <pc:chgData name="Sarah Northall" userId="44e7ddfbd4a3deed" providerId="LiveId" clId="{FE34A2A2-D451-4979-95FC-B79EAAE3F0FA}" dt="2026-04-20T13:05:06.986" v="113"/>
        <pc:sldMkLst>
          <pc:docMk/>
          <pc:sldMk cId="3343401089" sldId="389"/>
        </pc:sldMkLst>
      </pc:sldChg>
      <pc:sldChg chg="addSp delSp modSp mod">
        <pc:chgData name="Sarah Northall" userId="44e7ddfbd4a3deed" providerId="LiveId" clId="{FE34A2A2-D451-4979-95FC-B79EAAE3F0FA}" dt="2026-04-20T13:26:33.892" v="454" actId="1076"/>
        <pc:sldMkLst>
          <pc:docMk/>
          <pc:sldMk cId="31355551" sldId="401"/>
        </pc:sldMkLst>
        <pc:spChg chg="add">
          <ac:chgData name="Sarah Northall" userId="44e7ddfbd4a3deed" providerId="LiveId" clId="{FE34A2A2-D451-4979-95FC-B79EAAE3F0FA}" dt="2026-04-20T13:25:18.106" v="448"/>
          <ac:spMkLst>
            <pc:docMk/>
            <pc:sldMk cId="31355551" sldId="401"/>
            <ac:spMk id="2" creationId="{17515728-0CC6-9539-7C6E-DE438B273016}"/>
          </ac:spMkLst>
        </pc:spChg>
        <pc:spChg chg="mod">
          <ac:chgData name="Sarah Northall" userId="44e7ddfbd4a3deed" providerId="LiveId" clId="{FE34A2A2-D451-4979-95FC-B79EAAE3F0FA}" dt="2026-04-20T13:22:03.776" v="414" actId="21"/>
          <ac:spMkLst>
            <pc:docMk/>
            <pc:sldMk cId="31355551" sldId="401"/>
            <ac:spMk id="3" creationId="{9823F4B1-9327-76CA-B86A-A55A43FB4ACD}"/>
          </ac:spMkLst>
        </pc:spChg>
        <pc:picChg chg="add mod">
          <ac:chgData name="Sarah Northall" userId="44e7ddfbd4a3deed" providerId="LiveId" clId="{FE34A2A2-D451-4979-95FC-B79EAAE3F0FA}" dt="2026-04-20T13:26:33.892" v="454" actId="1076"/>
          <ac:picMkLst>
            <pc:docMk/>
            <pc:sldMk cId="31355551" sldId="401"/>
            <ac:picMk id="6" creationId="{EA511232-7A42-3DC9-7645-A2878FC788EF}"/>
          </ac:picMkLst>
        </pc:picChg>
        <pc:picChg chg="add del mod">
          <ac:chgData name="Sarah Northall" userId="44e7ddfbd4a3deed" providerId="LiveId" clId="{FE34A2A2-D451-4979-95FC-B79EAAE3F0FA}" dt="2026-04-20T13:24:35.823" v="447" actId="478"/>
          <ac:picMkLst>
            <pc:docMk/>
            <pc:sldMk cId="31355551" sldId="401"/>
            <ac:picMk id="2050" creationId="{CC70558C-7AED-987E-883A-5149D1D27387}"/>
          </ac:picMkLst>
        </pc:picChg>
      </pc:sldChg>
      <pc:sldChg chg="modSp add del mod">
        <pc:chgData name="Sarah Northall" userId="44e7ddfbd4a3deed" providerId="LiveId" clId="{FE34A2A2-D451-4979-95FC-B79EAAE3F0FA}" dt="2026-04-20T13:08:28.169" v="185" actId="20577"/>
        <pc:sldMkLst>
          <pc:docMk/>
          <pc:sldMk cId="1190947988" sldId="406"/>
        </pc:sldMkLst>
        <pc:spChg chg="mod">
          <ac:chgData name="Sarah Northall" userId="44e7ddfbd4a3deed" providerId="LiveId" clId="{FE34A2A2-D451-4979-95FC-B79EAAE3F0FA}" dt="2026-04-20T13:08:28.169" v="185" actId="20577"/>
          <ac:spMkLst>
            <pc:docMk/>
            <pc:sldMk cId="1190947988" sldId="406"/>
            <ac:spMk id="6" creationId="{D79C08FC-E5C5-A31D-2D31-D441214F5B5F}"/>
          </ac:spMkLst>
        </pc:spChg>
      </pc:sldChg>
      <pc:sldChg chg="addSp delSp modSp mod">
        <pc:chgData name="Sarah Northall" userId="44e7ddfbd4a3deed" providerId="LiveId" clId="{FE34A2A2-D451-4979-95FC-B79EAAE3F0FA}" dt="2026-04-20T13:16:15.336" v="358"/>
        <pc:sldMkLst>
          <pc:docMk/>
          <pc:sldMk cId="674513220" sldId="407"/>
        </pc:sldMkLst>
        <pc:spChg chg="add">
          <ac:chgData name="Sarah Northall" userId="44e7ddfbd4a3deed" providerId="LiveId" clId="{FE34A2A2-D451-4979-95FC-B79EAAE3F0FA}" dt="2026-04-20T12:54:42.026" v="7"/>
          <ac:spMkLst>
            <pc:docMk/>
            <pc:sldMk cId="674513220" sldId="407"/>
            <ac:spMk id="3" creationId="{AB93C8BE-F594-5F4A-9104-1F754D5C50F4}"/>
          </ac:spMkLst>
        </pc:spChg>
        <pc:spChg chg="add">
          <ac:chgData name="Sarah Northall" userId="44e7ddfbd4a3deed" providerId="LiveId" clId="{FE34A2A2-D451-4979-95FC-B79EAAE3F0FA}" dt="2026-04-20T12:54:47.701" v="8"/>
          <ac:spMkLst>
            <pc:docMk/>
            <pc:sldMk cId="674513220" sldId="407"/>
            <ac:spMk id="4" creationId="{01AD963A-50DE-69F0-6937-390BC2B3F20D}"/>
          </ac:spMkLst>
        </pc:spChg>
        <pc:spChg chg="del mod">
          <ac:chgData name="Sarah Northall" userId="44e7ddfbd4a3deed" providerId="LiveId" clId="{FE34A2A2-D451-4979-95FC-B79EAAE3F0FA}" dt="2026-04-20T12:56:33.116" v="22" actId="478"/>
          <ac:spMkLst>
            <pc:docMk/>
            <pc:sldMk cId="674513220" sldId="407"/>
            <ac:spMk id="5" creationId="{2D729C23-98C9-867D-A36B-E5A527E3F0A1}"/>
          </ac:spMkLst>
        </pc:spChg>
        <pc:spChg chg="add mod">
          <ac:chgData name="Sarah Northall" userId="44e7ddfbd4a3deed" providerId="LiveId" clId="{FE34A2A2-D451-4979-95FC-B79EAAE3F0FA}" dt="2026-04-20T12:57:46.011" v="40" actId="21"/>
          <ac:spMkLst>
            <pc:docMk/>
            <pc:sldMk cId="674513220" sldId="407"/>
            <ac:spMk id="7" creationId="{2BBD4300-193D-73DA-D0E5-5281F240BCA8}"/>
          </ac:spMkLst>
        </pc:spChg>
        <pc:picChg chg="add mod">
          <ac:chgData name="Sarah Northall" userId="44e7ddfbd4a3deed" providerId="LiveId" clId="{FE34A2A2-D451-4979-95FC-B79EAAE3F0FA}" dt="2026-04-20T13:16:15.336" v="358"/>
          <ac:picMkLst>
            <pc:docMk/>
            <pc:sldMk cId="674513220" sldId="407"/>
            <ac:picMk id="8" creationId="{6E594733-43B6-7A1E-F1E7-DB3859B1966E}"/>
          </ac:picMkLst>
        </pc:picChg>
      </pc:sldChg>
      <pc:sldChg chg="add">
        <pc:chgData name="Sarah Northall" userId="44e7ddfbd4a3deed" providerId="LiveId" clId="{FE34A2A2-D451-4979-95FC-B79EAAE3F0FA}" dt="2026-04-20T13:05:06.986" v="113"/>
        <pc:sldMkLst>
          <pc:docMk/>
          <pc:sldMk cId="806849525" sldId="408"/>
        </pc:sldMkLst>
      </pc:sldChg>
      <pc:sldChg chg="add">
        <pc:chgData name="Sarah Northall" userId="44e7ddfbd4a3deed" providerId="LiveId" clId="{FE34A2A2-D451-4979-95FC-B79EAAE3F0FA}" dt="2026-04-20T13:05:06.986" v="113"/>
        <pc:sldMkLst>
          <pc:docMk/>
          <pc:sldMk cId="2509214341" sldId="409"/>
        </pc:sldMkLst>
      </pc:sldChg>
      <pc:sldChg chg="add">
        <pc:chgData name="Sarah Northall" userId="44e7ddfbd4a3deed" providerId="LiveId" clId="{FE34A2A2-D451-4979-95FC-B79EAAE3F0FA}" dt="2026-04-20T13:05:06.986" v="113"/>
        <pc:sldMkLst>
          <pc:docMk/>
          <pc:sldMk cId="2228373297" sldId="410"/>
        </pc:sldMkLst>
      </pc:sldChg>
      <pc:sldChg chg="add">
        <pc:chgData name="Sarah Northall" userId="44e7ddfbd4a3deed" providerId="LiveId" clId="{FE34A2A2-D451-4979-95FC-B79EAAE3F0FA}" dt="2026-04-20T13:05:06.986" v="113"/>
        <pc:sldMkLst>
          <pc:docMk/>
          <pc:sldMk cId="577536609" sldId="411"/>
        </pc:sldMkLst>
      </pc:sldChg>
      <pc:sldChg chg="add">
        <pc:chgData name="Sarah Northall" userId="44e7ddfbd4a3deed" providerId="LiveId" clId="{FE34A2A2-D451-4979-95FC-B79EAAE3F0FA}" dt="2026-04-20T13:05:06.986" v="113"/>
        <pc:sldMkLst>
          <pc:docMk/>
          <pc:sldMk cId="1775918068" sldId="412"/>
        </pc:sldMkLst>
      </pc:sldChg>
      <pc:sldChg chg="add">
        <pc:chgData name="Sarah Northall" userId="44e7ddfbd4a3deed" providerId="LiveId" clId="{FE34A2A2-D451-4979-95FC-B79EAAE3F0FA}" dt="2026-04-20T13:05:06.986" v="113"/>
        <pc:sldMkLst>
          <pc:docMk/>
          <pc:sldMk cId="3855758811" sldId="413"/>
        </pc:sldMkLst>
      </pc:sldChg>
      <pc:sldChg chg="add">
        <pc:chgData name="Sarah Northall" userId="44e7ddfbd4a3deed" providerId="LiveId" clId="{FE34A2A2-D451-4979-95FC-B79EAAE3F0FA}" dt="2026-04-20T13:05:06.986" v="113"/>
        <pc:sldMkLst>
          <pc:docMk/>
          <pc:sldMk cId="3134455014" sldId="414"/>
        </pc:sldMkLst>
      </pc:sldChg>
      <pc:sldChg chg="del">
        <pc:chgData name="Sarah Northall" userId="44e7ddfbd4a3deed" providerId="LiveId" clId="{FE34A2A2-D451-4979-95FC-B79EAAE3F0FA}" dt="2026-04-20T13:19:32.753" v="385" actId="47"/>
        <pc:sldMkLst>
          <pc:docMk/>
          <pc:sldMk cId="2048720473" sldId="429"/>
        </pc:sldMkLst>
      </pc:sldChg>
      <pc:sldChg chg="del">
        <pc:chgData name="Sarah Northall" userId="44e7ddfbd4a3deed" providerId="LiveId" clId="{FE34A2A2-D451-4979-95FC-B79EAAE3F0FA}" dt="2026-04-20T13:22:42.463" v="440" actId="47"/>
        <pc:sldMkLst>
          <pc:docMk/>
          <pc:sldMk cId="1738964064" sldId="436"/>
        </pc:sldMkLst>
      </pc:sldChg>
      <pc:sldChg chg="del">
        <pc:chgData name="Sarah Northall" userId="44e7ddfbd4a3deed" providerId="LiveId" clId="{FE34A2A2-D451-4979-95FC-B79EAAE3F0FA}" dt="2026-04-20T13:22:42.906" v="441" actId="47"/>
        <pc:sldMkLst>
          <pc:docMk/>
          <pc:sldMk cId="4210374976" sldId="437"/>
        </pc:sldMkLst>
      </pc:sldChg>
      <pc:sldChg chg="del">
        <pc:chgData name="Sarah Northall" userId="44e7ddfbd4a3deed" providerId="LiveId" clId="{FE34A2A2-D451-4979-95FC-B79EAAE3F0FA}" dt="2026-04-20T13:22:43.496" v="442" actId="47"/>
        <pc:sldMkLst>
          <pc:docMk/>
          <pc:sldMk cId="2229689381" sldId="438"/>
        </pc:sldMkLst>
      </pc:sldChg>
      <pc:sldChg chg="del">
        <pc:chgData name="Sarah Northall" userId="44e7ddfbd4a3deed" providerId="LiveId" clId="{FE34A2A2-D451-4979-95FC-B79EAAE3F0FA}" dt="2026-04-20T13:22:44.422" v="443" actId="47"/>
        <pc:sldMkLst>
          <pc:docMk/>
          <pc:sldMk cId="4074482243" sldId="439"/>
        </pc:sldMkLst>
      </pc:sldChg>
      <pc:sldChg chg="del">
        <pc:chgData name="Sarah Northall" userId="44e7ddfbd4a3deed" providerId="LiveId" clId="{FE34A2A2-D451-4979-95FC-B79EAAE3F0FA}" dt="2026-04-20T13:22:45.234" v="444" actId="47"/>
        <pc:sldMkLst>
          <pc:docMk/>
          <pc:sldMk cId="1889267159" sldId="440"/>
        </pc:sldMkLst>
      </pc:sldChg>
      <pc:sldChg chg="del">
        <pc:chgData name="Sarah Northall" userId="44e7ddfbd4a3deed" providerId="LiveId" clId="{FE34A2A2-D451-4979-95FC-B79EAAE3F0FA}" dt="2026-04-20T13:08:02.336" v="175" actId="47"/>
        <pc:sldMkLst>
          <pc:docMk/>
          <pc:sldMk cId="1161555967" sldId="442"/>
        </pc:sldMkLst>
      </pc:sldChg>
      <pc:sldChg chg="add">
        <pc:chgData name="Sarah Northall" userId="44e7ddfbd4a3deed" providerId="LiveId" clId="{FE34A2A2-D451-4979-95FC-B79EAAE3F0FA}" dt="2026-04-20T13:19:21.600" v="384"/>
        <pc:sldMkLst>
          <pc:docMk/>
          <pc:sldMk cId="3486212118" sldId="442"/>
        </pc:sldMkLst>
      </pc:sldChg>
      <pc:sldChg chg="add">
        <pc:chgData name="Sarah Northall" userId="44e7ddfbd4a3deed" providerId="LiveId" clId="{FE34A2A2-D451-4979-95FC-B79EAAE3F0FA}" dt="2026-04-20T13:19:21.600" v="384"/>
        <pc:sldMkLst>
          <pc:docMk/>
          <pc:sldMk cId="647353291" sldId="443"/>
        </pc:sldMkLst>
      </pc:sldChg>
      <pc:sldChg chg="del">
        <pc:chgData name="Sarah Northall" userId="44e7ddfbd4a3deed" providerId="LiveId" clId="{FE34A2A2-D451-4979-95FC-B79EAAE3F0FA}" dt="2026-04-20T13:08:03.235" v="176" actId="47"/>
        <pc:sldMkLst>
          <pc:docMk/>
          <pc:sldMk cId="2072610144" sldId="443"/>
        </pc:sldMkLst>
      </pc:sldChg>
      <pc:sldChg chg="add">
        <pc:chgData name="Sarah Northall" userId="44e7ddfbd4a3deed" providerId="LiveId" clId="{FE34A2A2-D451-4979-95FC-B79EAAE3F0FA}" dt="2026-04-20T13:19:21.600" v="384"/>
        <pc:sldMkLst>
          <pc:docMk/>
          <pc:sldMk cId="1331555271" sldId="444"/>
        </pc:sldMkLst>
      </pc:sldChg>
      <pc:sldChg chg="del">
        <pc:chgData name="Sarah Northall" userId="44e7ddfbd4a3deed" providerId="LiveId" clId="{FE34A2A2-D451-4979-95FC-B79EAAE3F0FA}" dt="2026-04-20T13:08:03.662" v="177" actId="47"/>
        <pc:sldMkLst>
          <pc:docMk/>
          <pc:sldMk cId="1726922162" sldId="444"/>
        </pc:sldMkLst>
      </pc:sldChg>
      <pc:sldChg chg="del">
        <pc:chgData name="Sarah Northall" userId="44e7ddfbd4a3deed" providerId="LiveId" clId="{FE34A2A2-D451-4979-95FC-B79EAAE3F0FA}" dt="2026-04-20T13:08:04.546" v="179" actId="47"/>
        <pc:sldMkLst>
          <pc:docMk/>
          <pc:sldMk cId="1569992733" sldId="445"/>
        </pc:sldMkLst>
      </pc:sldChg>
      <pc:sldChg chg="del">
        <pc:chgData name="Sarah Northall" userId="44e7ddfbd4a3deed" providerId="LiveId" clId="{FE34A2A2-D451-4979-95FC-B79EAAE3F0FA}" dt="2026-04-20T13:08:04.989" v="180" actId="47"/>
        <pc:sldMkLst>
          <pc:docMk/>
          <pc:sldMk cId="26310534" sldId="447"/>
        </pc:sldMkLst>
      </pc:sldChg>
      <pc:sldChg chg="del">
        <pc:chgData name="Sarah Northall" userId="44e7ddfbd4a3deed" providerId="LiveId" clId="{FE34A2A2-D451-4979-95FC-B79EAAE3F0FA}" dt="2026-04-20T13:08:05.441" v="181" actId="47"/>
        <pc:sldMkLst>
          <pc:docMk/>
          <pc:sldMk cId="1777728393" sldId="448"/>
        </pc:sldMkLst>
      </pc:sldChg>
      <pc:sldChg chg="del">
        <pc:chgData name="Sarah Northall" userId="44e7ddfbd4a3deed" providerId="LiveId" clId="{FE34A2A2-D451-4979-95FC-B79EAAE3F0FA}" dt="2026-04-20T13:08:04.067" v="178" actId="47"/>
        <pc:sldMkLst>
          <pc:docMk/>
          <pc:sldMk cId="3874019169" sldId="449"/>
        </pc:sldMkLst>
      </pc:sldChg>
      <pc:sldChg chg="del">
        <pc:chgData name="Sarah Northall" userId="44e7ddfbd4a3deed" providerId="LiveId" clId="{FE34A2A2-D451-4979-95FC-B79EAAE3F0FA}" dt="2026-04-20T13:19:33.415" v="386" actId="47"/>
        <pc:sldMkLst>
          <pc:docMk/>
          <pc:sldMk cId="3410574890" sldId="451"/>
        </pc:sldMkLst>
      </pc:sldChg>
      <pc:sldChg chg="del">
        <pc:chgData name="Sarah Northall" userId="44e7ddfbd4a3deed" providerId="LiveId" clId="{FE34A2A2-D451-4979-95FC-B79EAAE3F0FA}" dt="2026-04-20T13:19:34.146" v="387" actId="47"/>
        <pc:sldMkLst>
          <pc:docMk/>
          <pc:sldMk cId="3823265488" sldId="452"/>
        </pc:sldMkLst>
      </pc:sldChg>
      <pc:sldChg chg="addSp modSp add mod">
        <pc:chgData name="Sarah Northall" userId="44e7ddfbd4a3deed" providerId="LiveId" clId="{FE34A2A2-D451-4979-95FC-B79EAAE3F0FA}" dt="2026-04-20T13:16:17.942" v="359"/>
        <pc:sldMkLst>
          <pc:docMk/>
          <pc:sldMk cId="560589858" sldId="456"/>
        </pc:sldMkLst>
        <pc:spChg chg="mod">
          <ac:chgData name="Sarah Northall" userId="44e7ddfbd4a3deed" providerId="LiveId" clId="{FE34A2A2-D451-4979-95FC-B79EAAE3F0FA}" dt="2026-04-20T12:59:48.209" v="52" actId="21"/>
          <ac:spMkLst>
            <pc:docMk/>
            <pc:sldMk cId="560589858" sldId="456"/>
            <ac:spMk id="7" creationId="{EECA4FF1-C586-7BFD-4556-86AAF4FABD97}"/>
          </ac:spMkLst>
        </pc:spChg>
        <pc:picChg chg="add mod">
          <ac:chgData name="Sarah Northall" userId="44e7ddfbd4a3deed" providerId="LiveId" clId="{FE34A2A2-D451-4979-95FC-B79EAAE3F0FA}" dt="2026-04-20T13:16:17.942" v="359"/>
          <ac:picMkLst>
            <pc:docMk/>
            <pc:sldMk cId="560589858" sldId="456"/>
            <ac:picMk id="3" creationId="{D5CF0201-A332-1566-059E-C740CF2E9827}"/>
          </ac:picMkLst>
        </pc:picChg>
      </pc:sldChg>
      <pc:sldChg chg="addSp modSp add mod">
        <pc:chgData name="Sarah Northall" userId="44e7ddfbd4a3deed" providerId="LiveId" clId="{FE34A2A2-D451-4979-95FC-B79EAAE3F0FA}" dt="2026-04-20T13:16:34.965" v="367" actId="20577"/>
        <pc:sldMkLst>
          <pc:docMk/>
          <pc:sldMk cId="1648327543" sldId="457"/>
        </pc:sldMkLst>
        <pc:spChg chg="mod">
          <ac:chgData name="Sarah Northall" userId="44e7ddfbd4a3deed" providerId="LiveId" clId="{FE34A2A2-D451-4979-95FC-B79EAAE3F0FA}" dt="2026-04-20T13:16:34.965" v="367" actId="20577"/>
          <ac:spMkLst>
            <pc:docMk/>
            <pc:sldMk cId="1648327543" sldId="457"/>
            <ac:spMk id="7" creationId="{0F6986E7-F9DD-8064-8FFC-ACECAFD812FC}"/>
          </ac:spMkLst>
        </pc:spChg>
        <pc:picChg chg="add mod">
          <ac:chgData name="Sarah Northall" userId="44e7ddfbd4a3deed" providerId="LiveId" clId="{FE34A2A2-D451-4979-95FC-B79EAAE3F0FA}" dt="2026-04-20T13:16:25.807" v="361" actId="14100"/>
          <ac:picMkLst>
            <pc:docMk/>
            <pc:sldMk cId="1648327543" sldId="457"/>
            <ac:picMk id="3" creationId="{36DEAD7A-0E02-2431-C80E-2D25FDF55B76}"/>
          </ac:picMkLst>
        </pc:picChg>
      </pc:sldChg>
      <pc:sldChg chg="addSp modSp add mod">
        <pc:chgData name="Sarah Northall" userId="44e7ddfbd4a3deed" providerId="LiveId" clId="{FE34A2A2-D451-4979-95FC-B79EAAE3F0FA}" dt="2026-04-20T13:16:37.544" v="368"/>
        <pc:sldMkLst>
          <pc:docMk/>
          <pc:sldMk cId="2143715005" sldId="458"/>
        </pc:sldMkLst>
        <pc:spChg chg="mod">
          <ac:chgData name="Sarah Northall" userId="44e7ddfbd4a3deed" providerId="LiveId" clId="{FE34A2A2-D451-4979-95FC-B79EAAE3F0FA}" dt="2026-04-20T13:00:32.892" v="60" actId="21"/>
          <ac:spMkLst>
            <pc:docMk/>
            <pc:sldMk cId="2143715005" sldId="458"/>
            <ac:spMk id="7" creationId="{1F8B10D8-B013-063C-8648-C03F0A2E7B5F}"/>
          </ac:spMkLst>
        </pc:spChg>
        <pc:picChg chg="add mod">
          <ac:chgData name="Sarah Northall" userId="44e7ddfbd4a3deed" providerId="LiveId" clId="{FE34A2A2-D451-4979-95FC-B79EAAE3F0FA}" dt="2026-04-20T13:16:37.544" v="368"/>
          <ac:picMkLst>
            <pc:docMk/>
            <pc:sldMk cId="2143715005" sldId="458"/>
            <ac:picMk id="3" creationId="{F23769FD-DFAD-0538-7EFA-05A024DB4F34}"/>
          </ac:picMkLst>
        </pc:picChg>
      </pc:sldChg>
      <pc:sldChg chg="addSp modSp add mod">
        <pc:chgData name="Sarah Northall" userId="44e7ddfbd4a3deed" providerId="LiveId" clId="{FE34A2A2-D451-4979-95FC-B79EAAE3F0FA}" dt="2026-04-20T13:16:40.375" v="369"/>
        <pc:sldMkLst>
          <pc:docMk/>
          <pc:sldMk cId="3130191472" sldId="459"/>
        </pc:sldMkLst>
        <pc:spChg chg="mod">
          <ac:chgData name="Sarah Northall" userId="44e7ddfbd4a3deed" providerId="LiveId" clId="{FE34A2A2-D451-4979-95FC-B79EAAE3F0FA}" dt="2026-04-20T13:00:44.081" v="63" actId="21"/>
          <ac:spMkLst>
            <pc:docMk/>
            <pc:sldMk cId="3130191472" sldId="459"/>
            <ac:spMk id="7" creationId="{BF39711D-7C8F-1A9B-7E34-F6C6B0F9CE74}"/>
          </ac:spMkLst>
        </pc:spChg>
        <pc:picChg chg="add mod">
          <ac:chgData name="Sarah Northall" userId="44e7ddfbd4a3deed" providerId="LiveId" clId="{FE34A2A2-D451-4979-95FC-B79EAAE3F0FA}" dt="2026-04-20T13:16:40.375" v="369"/>
          <ac:picMkLst>
            <pc:docMk/>
            <pc:sldMk cId="3130191472" sldId="459"/>
            <ac:picMk id="3" creationId="{2BC52C4F-7385-61C2-3D18-ACB28D05064F}"/>
          </ac:picMkLst>
        </pc:picChg>
      </pc:sldChg>
      <pc:sldChg chg="addSp modSp add mod">
        <pc:chgData name="Sarah Northall" userId="44e7ddfbd4a3deed" providerId="LiveId" clId="{FE34A2A2-D451-4979-95FC-B79EAAE3F0FA}" dt="2026-04-20T13:16:42.389" v="370"/>
        <pc:sldMkLst>
          <pc:docMk/>
          <pc:sldMk cId="1730172293" sldId="460"/>
        </pc:sldMkLst>
        <pc:spChg chg="mod">
          <ac:chgData name="Sarah Northall" userId="44e7ddfbd4a3deed" providerId="LiveId" clId="{FE34A2A2-D451-4979-95FC-B79EAAE3F0FA}" dt="2026-04-20T13:00:57.638" v="66" actId="1076"/>
          <ac:spMkLst>
            <pc:docMk/>
            <pc:sldMk cId="1730172293" sldId="460"/>
            <ac:spMk id="7" creationId="{3DA3F477-7B67-E5D2-8544-9F6F06FE0BAA}"/>
          </ac:spMkLst>
        </pc:spChg>
        <pc:picChg chg="add mod">
          <ac:chgData name="Sarah Northall" userId="44e7ddfbd4a3deed" providerId="LiveId" clId="{FE34A2A2-D451-4979-95FC-B79EAAE3F0FA}" dt="2026-04-20T13:16:42.389" v="370"/>
          <ac:picMkLst>
            <pc:docMk/>
            <pc:sldMk cId="1730172293" sldId="460"/>
            <ac:picMk id="3" creationId="{5F7CE67D-F926-21DD-3D3D-8DD4728F1490}"/>
          </ac:picMkLst>
        </pc:picChg>
      </pc:sldChg>
      <pc:sldChg chg="add">
        <pc:chgData name="Sarah Northall" userId="44e7ddfbd4a3deed" providerId="LiveId" clId="{FE34A2A2-D451-4979-95FC-B79EAAE3F0FA}" dt="2026-04-20T13:19:21.600" v="384"/>
        <pc:sldMkLst>
          <pc:docMk/>
          <pc:sldMk cId="431632819" sldId="461"/>
        </pc:sldMkLst>
      </pc:sldChg>
      <pc:sldChg chg="modSp add del mod">
        <pc:chgData name="Sarah Northall" userId="44e7ddfbd4a3deed" providerId="LiveId" clId="{FE34A2A2-D451-4979-95FC-B79EAAE3F0FA}" dt="2026-04-20T13:07:54.056" v="173" actId="47"/>
        <pc:sldMkLst>
          <pc:docMk/>
          <pc:sldMk cId="3520030629" sldId="461"/>
        </pc:sldMkLst>
        <pc:spChg chg="mod">
          <ac:chgData name="Sarah Northall" userId="44e7ddfbd4a3deed" providerId="LiveId" clId="{FE34A2A2-D451-4979-95FC-B79EAAE3F0FA}" dt="2026-04-20T13:05:37.477" v="115" actId="1076"/>
          <ac:spMkLst>
            <pc:docMk/>
            <pc:sldMk cId="3520030629" sldId="461"/>
            <ac:spMk id="8" creationId="{404FD44F-4173-3399-B5D6-A03F785859BC}"/>
          </ac:spMkLst>
        </pc:spChg>
      </pc:sldChg>
      <pc:sldChg chg="add">
        <pc:chgData name="Sarah Northall" userId="44e7ddfbd4a3deed" providerId="LiveId" clId="{FE34A2A2-D451-4979-95FC-B79EAAE3F0FA}" dt="2026-04-20T13:07:52.220" v="172"/>
        <pc:sldMkLst>
          <pc:docMk/>
          <pc:sldMk cId="673166998" sldId="462"/>
        </pc:sldMkLst>
      </pc:sldChg>
      <pc:sldChg chg="add">
        <pc:chgData name="Sarah Northall" userId="44e7ddfbd4a3deed" providerId="LiveId" clId="{FE34A2A2-D451-4979-95FC-B79EAAE3F0FA}" dt="2026-04-20T13:15:42.688" v="324" actId="2890"/>
        <pc:sldMkLst>
          <pc:docMk/>
          <pc:sldMk cId="3668383043" sldId="463"/>
        </pc:sldMkLst>
      </pc:sldChg>
      <pc:sldChg chg="add">
        <pc:chgData name="Sarah Northall" userId="44e7ddfbd4a3deed" providerId="LiveId" clId="{FE34A2A2-D451-4979-95FC-B79EAAE3F0FA}" dt="2026-04-20T13:19:21.600" v="384"/>
        <pc:sldMkLst>
          <pc:docMk/>
          <pc:sldMk cId="3351238721" sldId="464"/>
        </pc:sldMkLst>
      </pc:sldChg>
      <pc:sldChg chg="add">
        <pc:chgData name="Sarah Northall" userId="44e7ddfbd4a3deed" providerId="LiveId" clId="{FE34A2A2-D451-4979-95FC-B79EAAE3F0FA}" dt="2026-04-20T13:19:21.600" v="384"/>
        <pc:sldMkLst>
          <pc:docMk/>
          <pc:sldMk cId="1318824307" sldId="465"/>
        </pc:sldMkLst>
      </pc:sldChg>
      <pc:sldChg chg="add">
        <pc:chgData name="Sarah Northall" userId="44e7ddfbd4a3deed" providerId="LiveId" clId="{FE34A2A2-D451-4979-95FC-B79EAAE3F0FA}" dt="2026-04-20T13:19:21.600" v="384"/>
        <pc:sldMkLst>
          <pc:docMk/>
          <pc:sldMk cId="101215313" sldId="466"/>
        </pc:sldMkLst>
      </pc:sldChg>
      <pc:sldChg chg="add">
        <pc:chgData name="Sarah Northall" userId="44e7ddfbd4a3deed" providerId="LiveId" clId="{FE34A2A2-D451-4979-95FC-B79EAAE3F0FA}" dt="2026-04-20T13:19:21.600" v="384"/>
        <pc:sldMkLst>
          <pc:docMk/>
          <pc:sldMk cId="559872516" sldId="467"/>
        </pc:sldMkLst>
      </pc:sldChg>
      <pc:sldChg chg="addSp modSp add mod">
        <pc:chgData name="Sarah Northall" userId="44e7ddfbd4a3deed" providerId="LiveId" clId="{FE34A2A2-D451-4979-95FC-B79EAAE3F0FA}" dt="2026-04-20T13:26:39.183" v="455"/>
        <pc:sldMkLst>
          <pc:docMk/>
          <pc:sldMk cId="2062334765" sldId="468"/>
        </pc:sldMkLst>
        <pc:spChg chg="mod">
          <ac:chgData name="Sarah Northall" userId="44e7ddfbd4a3deed" providerId="LiveId" clId="{FE34A2A2-D451-4979-95FC-B79EAAE3F0FA}" dt="2026-04-20T13:22:23.455" v="428" actId="20577"/>
          <ac:spMkLst>
            <pc:docMk/>
            <pc:sldMk cId="2062334765" sldId="468"/>
            <ac:spMk id="3" creationId="{2FB25AE7-CE91-25B0-0F44-0080605B7195}"/>
          </ac:spMkLst>
        </pc:spChg>
        <pc:picChg chg="add mod">
          <ac:chgData name="Sarah Northall" userId="44e7ddfbd4a3deed" providerId="LiveId" clId="{FE34A2A2-D451-4979-95FC-B79EAAE3F0FA}" dt="2026-04-20T13:26:39.183" v="455"/>
          <ac:picMkLst>
            <pc:docMk/>
            <pc:sldMk cId="2062334765" sldId="468"/>
            <ac:picMk id="2" creationId="{FF16E86A-833B-8DAE-980A-9C20E5E26377}"/>
          </ac:picMkLst>
        </pc:picChg>
      </pc:sldChg>
      <pc:sldChg chg="addSp modSp add mod">
        <pc:chgData name="Sarah Northall" userId="44e7ddfbd4a3deed" providerId="LiveId" clId="{FE34A2A2-D451-4979-95FC-B79EAAE3F0FA}" dt="2026-04-20T13:26:41.186" v="456"/>
        <pc:sldMkLst>
          <pc:docMk/>
          <pc:sldMk cId="2312052955" sldId="469"/>
        </pc:sldMkLst>
        <pc:spChg chg="mod">
          <ac:chgData name="Sarah Northall" userId="44e7ddfbd4a3deed" providerId="LiveId" clId="{FE34A2A2-D451-4979-95FC-B79EAAE3F0FA}" dt="2026-04-20T13:22:40.211" v="439" actId="20577"/>
          <ac:spMkLst>
            <pc:docMk/>
            <pc:sldMk cId="2312052955" sldId="469"/>
            <ac:spMk id="3" creationId="{6F57BFA1-763A-D7D6-BC66-3A7BA08000EC}"/>
          </ac:spMkLst>
        </pc:spChg>
        <pc:picChg chg="add mod">
          <ac:chgData name="Sarah Northall" userId="44e7ddfbd4a3deed" providerId="LiveId" clId="{FE34A2A2-D451-4979-95FC-B79EAAE3F0FA}" dt="2026-04-20T13:26:41.186" v="456"/>
          <ac:picMkLst>
            <pc:docMk/>
            <pc:sldMk cId="2312052955" sldId="469"/>
            <ac:picMk id="2" creationId="{D8B94AAE-31A1-775D-7980-C1768356986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5659" cy="498055"/>
          </a:xfrm>
          <a:prstGeom prst="rect">
            <a:avLst/>
          </a:prstGeom>
        </p:spPr>
        <p:txBody>
          <a:bodyPr vert="horz" lIns="91431" tIns="45715" rIns="91431" bIns="45715" rtlCol="0"/>
          <a:lstStyle>
            <a:lvl1pPr algn="l">
              <a:defRPr sz="1200"/>
            </a:lvl1pPr>
          </a:lstStyle>
          <a:p>
            <a:endParaRPr lang="en-GB"/>
          </a:p>
        </p:txBody>
      </p:sp>
      <p:sp>
        <p:nvSpPr>
          <p:cNvPr id="3" name="Date Placeholder 2"/>
          <p:cNvSpPr>
            <a:spLocks noGrp="1"/>
          </p:cNvSpPr>
          <p:nvPr>
            <p:ph type="dt" idx="1"/>
          </p:nvPr>
        </p:nvSpPr>
        <p:spPr>
          <a:xfrm>
            <a:off x="3850445" y="2"/>
            <a:ext cx="2945659" cy="498055"/>
          </a:xfrm>
          <a:prstGeom prst="rect">
            <a:avLst/>
          </a:prstGeom>
        </p:spPr>
        <p:txBody>
          <a:bodyPr vert="horz" lIns="91431" tIns="45715" rIns="91431" bIns="45715" rtlCol="0"/>
          <a:lstStyle>
            <a:lvl1pPr algn="r">
              <a:defRPr sz="1200"/>
            </a:lvl1pPr>
          </a:lstStyle>
          <a:p>
            <a:fld id="{6357E23A-6C00-4EAC-84D0-AF3535592822}" type="datetimeFigureOut">
              <a:rPr lang="en-GB" smtClean="0"/>
              <a:t>20/04/2026</a:t>
            </a:fld>
            <a:endParaRPr lang="en-GB"/>
          </a:p>
        </p:txBody>
      </p:sp>
      <p:sp>
        <p:nvSpPr>
          <p:cNvPr id="4" name="Slide Image Placeholder 3"/>
          <p:cNvSpPr>
            <a:spLocks noGrp="1" noRot="1" noChangeAspect="1"/>
          </p:cNvSpPr>
          <p:nvPr>
            <p:ph type="sldImg" idx="2"/>
          </p:nvPr>
        </p:nvSpPr>
        <p:spPr>
          <a:xfrm>
            <a:off x="419100" y="1239838"/>
            <a:ext cx="5959475" cy="3352800"/>
          </a:xfrm>
          <a:prstGeom prst="rect">
            <a:avLst/>
          </a:prstGeom>
          <a:noFill/>
          <a:ln w="12700">
            <a:solidFill>
              <a:prstClr val="black"/>
            </a:solidFill>
          </a:ln>
        </p:spPr>
        <p:txBody>
          <a:bodyPr vert="horz" lIns="91431" tIns="45715" rIns="91431" bIns="45715"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31" tIns="45715" rIns="91431" bIns="457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6"/>
            <a:ext cx="2945659" cy="498054"/>
          </a:xfrm>
          <a:prstGeom prst="rect">
            <a:avLst/>
          </a:prstGeom>
        </p:spPr>
        <p:txBody>
          <a:bodyPr vert="horz" lIns="91431" tIns="45715" rIns="91431" bIns="45715"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6"/>
            <a:ext cx="2945659" cy="498054"/>
          </a:xfrm>
          <a:prstGeom prst="rect">
            <a:avLst/>
          </a:prstGeom>
        </p:spPr>
        <p:txBody>
          <a:bodyPr vert="horz" lIns="91431" tIns="45715" rIns="91431" bIns="45715" rtlCol="0" anchor="b"/>
          <a:lstStyle>
            <a:lvl1pPr algn="r">
              <a:defRPr sz="1200"/>
            </a:lvl1pPr>
          </a:lstStyle>
          <a:p>
            <a:fld id="{1392A098-A3EF-4C71-A511-9338F2AC8A9A}" type="slidenum">
              <a:rPr lang="en-GB" smtClean="0"/>
              <a:t>‹#›</a:t>
            </a:fld>
            <a:endParaRPr lang="en-GB"/>
          </a:p>
        </p:txBody>
      </p:sp>
    </p:spTree>
    <p:extLst>
      <p:ext uri="{BB962C8B-B14F-4D97-AF65-F5344CB8AC3E}">
        <p14:creationId xmlns:p14="http://schemas.microsoft.com/office/powerpoint/2010/main" val="29259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92A098-A3EF-4C71-A511-9338F2AC8A9A}" type="slidenum">
              <a:rPr lang="en-GB" smtClean="0"/>
              <a:t>1</a:t>
            </a:fld>
            <a:endParaRPr lang="en-GB"/>
          </a:p>
        </p:txBody>
      </p:sp>
    </p:spTree>
    <p:extLst>
      <p:ext uri="{BB962C8B-B14F-4D97-AF65-F5344CB8AC3E}">
        <p14:creationId xmlns:p14="http://schemas.microsoft.com/office/powerpoint/2010/main" val="2038372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5C526-F05C-34A1-FC49-697D1125D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2A9EE-45F9-BFF8-D09B-ED0E282226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5B060-6FB9-0565-B252-0B732D50415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47C30AE-BA90-FAB4-A621-F7842400A5DB}"/>
              </a:ext>
            </a:extLst>
          </p:cNvPr>
          <p:cNvSpPr>
            <a:spLocks noGrp="1"/>
          </p:cNvSpPr>
          <p:nvPr>
            <p:ph type="sldNum" sz="quarter" idx="5"/>
          </p:nvPr>
        </p:nvSpPr>
        <p:spPr/>
        <p:txBody>
          <a:bodyPr/>
          <a:lstStyle/>
          <a:p>
            <a:fld id="{1392A098-A3EF-4C71-A511-9338F2AC8A9A}" type="slidenum">
              <a:rPr lang="en-GB" smtClean="0"/>
              <a:t>2</a:t>
            </a:fld>
            <a:endParaRPr lang="en-GB"/>
          </a:p>
        </p:txBody>
      </p:sp>
    </p:spTree>
    <p:extLst>
      <p:ext uri="{BB962C8B-B14F-4D97-AF65-F5344CB8AC3E}">
        <p14:creationId xmlns:p14="http://schemas.microsoft.com/office/powerpoint/2010/main" val="58963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8ABFE-13F6-2EFE-CC10-3B37DFA9B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9BA52-AB2F-21BB-4575-1A67279646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C08D6-6C3D-2D17-5A09-A022E9676CC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2CA6C69-48A4-D403-9FE1-45C9528A82E7}"/>
              </a:ext>
            </a:extLst>
          </p:cNvPr>
          <p:cNvSpPr>
            <a:spLocks noGrp="1"/>
          </p:cNvSpPr>
          <p:nvPr>
            <p:ph type="sldNum" sz="quarter" idx="5"/>
          </p:nvPr>
        </p:nvSpPr>
        <p:spPr/>
        <p:txBody>
          <a:bodyPr/>
          <a:lstStyle/>
          <a:p>
            <a:fld id="{1392A098-A3EF-4C71-A511-9338F2AC8A9A}" type="slidenum">
              <a:rPr lang="en-GB" smtClean="0"/>
              <a:t>3</a:t>
            </a:fld>
            <a:endParaRPr lang="en-GB"/>
          </a:p>
        </p:txBody>
      </p:sp>
    </p:spTree>
    <p:extLst>
      <p:ext uri="{BB962C8B-B14F-4D97-AF65-F5344CB8AC3E}">
        <p14:creationId xmlns:p14="http://schemas.microsoft.com/office/powerpoint/2010/main" val="3891894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CFE47-6037-11E6-40C8-7126BC91D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E0262-EC09-4AF2-9B85-4CBAF8F956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99A25-2113-4540-3AD3-6B71136870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0F87D9-7E65-F7AC-6065-2801555D4101}"/>
              </a:ext>
            </a:extLst>
          </p:cNvPr>
          <p:cNvSpPr>
            <a:spLocks noGrp="1"/>
          </p:cNvSpPr>
          <p:nvPr>
            <p:ph type="sldNum" sz="quarter" idx="5"/>
          </p:nvPr>
        </p:nvSpPr>
        <p:spPr/>
        <p:txBody>
          <a:bodyPr/>
          <a:lstStyle/>
          <a:p>
            <a:fld id="{1392A098-A3EF-4C71-A511-9338F2AC8A9A}" type="slidenum">
              <a:rPr lang="en-GB" smtClean="0"/>
              <a:t>4</a:t>
            </a:fld>
            <a:endParaRPr lang="en-GB"/>
          </a:p>
        </p:txBody>
      </p:sp>
    </p:spTree>
    <p:extLst>
      <p:ext uri="{BB962C8B-B14F-4D97-AF65-F5344CB8AC3E}">
        <p14:creationId xmlns:p14="http://schemas.microsoft.com/office/powerpoint/2010/main" val="1160153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1F72-D914-B0A0-F889-EA52EC1CD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5E690-5D7B-D7BF-BBB9-8F1C4C9A81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65B0EA-D0A6-D441-B91F-35DA0078BC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7F96E9D-FA82-C6A2-F0A9-9504E0F4CFDF}"/>
              </a:ext>
            </a:extLst>
          </p:cNvPr>
          <p:cNvSpPr>
            <a:spLocks noGrp="1"/>
          </p:cNvSpPr>
          <p:nvPr>
            <p:ph type="sldNum" sz="quarter" idx="5"/>
          </p:nvPr>
        </p:nvSpPr>
        <p:spPr/>
        <p:txBody>
          <a:bodyPr/>
          <a:lstStyle/>
          <a:p>
            <a:fld id="{1392A098-A3EF-4C71-A511-9338F2AC8A9A}" type="slidenum">
              <a:rPr lang="en-GB" smtClean="0"/>
              <a:t>5</a:t>
            </a:fld>
            <a:endParaRPr lang="en-GB"/>
          </a:p>
        </p:txBody>
      </p:sp>
    </p:spTree>
    <p:extLst>
      <p:ext uri="{BB962C8B-B14F-4D97-AF65-F5344CB8AC3E}">
        <p14:creationId xmlns:p14="http://schemas.microsoft.com/office/powerpoint/2010/main" val="759040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100B1-E9B1-EE61-CC2D-FF12F059B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52959-FC44-8563-D960-9768C2CE0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E93D6-5AE9-535D-53FD-A5E3535BFB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6A795C-D0CD-AC5D-7100-5C8FE830CB0C}"/>
              </a:ext>
            </a:extLst>
          </p:cNvPr>
          <p:cNvSpPr>
            <a:spLocks noGrp="1"/>
          </p:cNvSpPr>
          <p:nvPr>
            <p:ph type="sldNum" sz="quarter" idx="5"/>
          </p:nvPr>
        </p:nvSpPr>
        <p:spPr/>
        <p:txBody>
          <a:bodyPr/>
          <a:lstStyle/>
          <a:p>
            <a:fld id="{1392A098-A3EF-4C71-A511-9338F2AC8A9A}" type="slidenum">
              <a:rPr lang="en-GB" smtClean="0"/>
              <a:t>6</a:t>
            </a:fld>
            <a:endParaRPr lang="en-GB"/>
          </a:p>
        </p:txBody>
      </p:sp>
    </p:spTree>
    <p:extLst>
      <p:ext uri="{BB962C8B-B14F-4D97-AF65-F5344CB8AC3E}">
        <p14:creationId xmlns:p14="http://schemas.microsoft.com/office/powerpoint/2010/main" val="556506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98AFA-C319-FDC0-89CD-9880380AF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87A5C-688A-86F4-CFF1-583F8AF00C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7E23B1-9135-BFBD-9464-1975688571F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857AF6C-DDFA-52BB-03C6-B3329487DCD1}"/>
              </a:ext>
            </a:extLst>
          </p:cNvPr>
          <p:cNvSpPr>
            <a:spLocks noGrp="1"/>
          </p:cNvSpPr>
          <p:nvPr>
            <p:ph type="sldNum" sz="quarter" idx="5"/>
          </p:nvPr>
        </p:nvSpPr>
        <p:spPr/>
        <p:txBody>
          <a:bodyPr/>
          <a:lstStyle/>
          <a:p>
            <a:fld id="{1392A098-A3EF-4C71-A511-9338F2AC8A9A}" type="slidenum">
              <a:rPr lang="en-GB" smtClean="0"/>
              <a:t>7</a:t>
            </a:fld>
            <a:endParaRPr lang="en-GB"/>
          </a:p>
        </p:txBody>
      </p:sp>
    </p:spTree>
    <p:extLst>
      <p:ext uri="{BB962C8B-B14F-4D97-AF65-F5344CB8AC3E}">
        <p14:creationId xmlns:p14="http://schemas.microsoft.com/office/powerpoint/2010/main" val="2256063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AD68-C776-FBA5-4B63-B6CACF343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C37E5-08F3-6AC6-7B06-E36161E7E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83B5B-85E1-F5A7-5EAF-E98C876FC0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46ECA3-1454-1AA3-D403-E90563A04BFD}"/>
              </a:ext>
            </a:extLst>
          </p:cNvPr>
          <p:cNvSpPr>
            <a:spLocks noGrp="1"/>
          </p:cNvSpPr>
          <p:nvPr>
            <p:ph type="sldNum" sz="quarter" idx="5"/>
          </p:nvPr>
        </p:nvSpPr>
        <p:spPr/>
        <p:txBody>
          <a:bodyPr/>
          <a:lstStyle/>
          <a:p>
            <a:fld id="{1392A098-A3EF-4C71-A511-9338F2AC8A9A}" type="slidenum">
              <a:rPr lang="en-GB" smtClean="0"/>
              <a:t>14</a:t>
            </a:fld>
            <a:endParaRPr lang="en-GB"/>
          </a:p>
        </p:txBody>
      </p:sp>
    </p:spTree>
    <p:extLst>
      <p:ext uri="{BB962C8B-B14F-4D97-AF65-F5344CB8AC3E}">
        <p14:creationId xmlns:p14="http://schemas.microsoft.com/office/powerpoint/2010/main" val="3303952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2DD85-3E4F-9323-C0D1-6AD33EE30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F1E98-469E-7C1E-05F0-4929ADCE4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C6BA0-AEDC-A3F6-AD6B-BBAE0904BB4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961FF42-F6B6-139C-395F-50A71CB32A44}"/>
              </a:ext>
            </a:extLst>
          </p:cNvPr>
          <p:cNvSpPr>
            <a:spLocks noGrp="1"/>
          </p:cNvSpPr>
          <p:nvPr>
            <p:ph type="sldNum" sz="quarter" idx="5"/>
          </p:nvPr>
        </p:nvSpPr>
        <p:spPr/>
        <p:txBody>
          <a:bodyPr/>
          <a:lstStyle/>
          <a:p>
            <a:fld id="{1392A098-A3EF-4C71-A511-9338F2AC8A9A}" type="slidenum">
              <a:rPr lang="en-GB" smtClean="0"/>
              <a:t>15</a:t>
            </a:fld>
            <a:endParaRPr lang="en-GB"/>
          </a:p>
        </p:txBody>
      </p:sp>
    </p:spTree>
    <p:extLst>
      <p:ext uri="{BB962C8B-B14F-4D97-AF65-F5344CB8AC3E}">
        <p14:creationId xmlns:p14="http://schemas.microsoft.com/office/powerpoint/2010/main" val="3922137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74E93-9183-BB51-BE14-FCAFEB898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82C4F-29E4-48B8-559C-C84B43ADC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1BB737-F26E-81D0-098E-D484F9B054C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450079D-CBC0-7E1B-15CE-DB21EAE976EC}"/>
              </a:ext>
            </a:extLst>
          </p:cNvPr>
          <p:cNvSpPr>
            <a:spLocks noGrp="1"/>
          </p:cNvSpPr>
          <p:nvPr>
            <p:ph type="sldNum" sz="quarter" idx="5"/>
          </p:nvPr>
        </p:nvSpPr>
        <p:spPr/>
        <p:txBody>
          <a:bodyPr/>
          <a:lstStyle/>
          <a:p>
            <a:fld id="{1392A098-A3EF-4C71-A511-9338F2AC8A9A}" type="slidenum">
              <a:rPr lang="en-GB" smtClean="0"/>
              <a:t>16</a:t>
            </a:fld>
            <a:endParaRPr lang="en-GB"/>
          </a:p>
        </p:txBody>
      </p:sp>
    </p:spTree>
    <p:extLst>
      <p:ext uri="{BB962C8B-B14F-4D97-AF65-F5344CB8AC3E}">
        <p14:creationId xmlns:p14="http://schemas.microsoft.com/office/powerpoint/2010/main" val="489446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C9BBC-D23F-9431-1BD0-686F5A677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DF1F7-D735-62EA-783A-139228582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A5DC7-7DBF-74D4-F414-76DB7143459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CE75B3-9B1C-E9AB-E40B-CD1082D1DEAD}"/>
              </a:ext>
            </a:extLst>
          </p:cNvPr>
          <p:cNvSpPr>
            <a:spLocks noGrp="1"/>
          </p:cNvSpPr>
          <p:nvPr>
            <p:ph type="sldNum" sz="quarter" idx="5"/>
          </p:nvPr>
        </p:nvSpPr>
        <p:spPr/>
        <p:txBody>
          <a:bodyPr/>
          <a:lstStyle/>
          <a:p>
            <a:fld id="{1392A098-A3EF-4C71-A511-9338F2AC8A9A}" type="slidenum">
              <a:rPr lang="en-GB" smtClean="0"/>
              <a:t>17</a:t>
            </a:fld>
            <a:endParaRPr lang="en-GB"/>
          </a:p>
        </p:txBody>
      </p:sp>
    </p:spTree>
    <p:extLst>
      <p:ext uri="{BB962C8B-B14F-4D97-AF65-F5344CB8AC3E}">
        <p14:creationId xmlns:p14="http://schemas.microsoft.com/office/powerpoint/2010/main" val="2781882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66059-A445-E19B-16A2-638B543FC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D32B5-640B-B435-3C72-86324E6E1D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93D2A-2526-0BA7-DD34-4088F06FD32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6176FC-1A3A-EEE3-17B8-465D394FBA3F}"/>
              </a:ext>
            </a:extLst>
          </p:cNvPr>
          <p:cNvSpPr>
            <a:spLocks noGrp="1"/>
          </p:cNvSpPr>
          <p:nvPr>
            <p:ph type="sldNum" sz="quarter" idx="5"/>
          </p:nvPr>
        </p:nvSpPr>
        <p:spPr/>
        <p:txBody>
          <a:bodyPr/>
          <a:lstStyle/>
          <a:p>
            <a:fld id="{1392A098-A3EF-4C71-A511-9338F2AC8A9A}" type="slidenum">
              <a:rPr lang="en-GB" smtClean="0"/>
              <a:t>18</a:t>
            </a:fld>
            <a:endParaRPr lang="en-GB"/>
          </a:p>
        </p:txBody>
      </p:sp>
    </p:spTree>
    <p:extLst>
      <p:ext uri="{BB962C8B-B14F-4D97-AF65-F5344CB8AC3E}">
        <p14:creationId xmlns:p14="http://schemas.microsoft.com/office/powerpoint/2010/main" val="1217593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5EB0B-042F-DFB7-AF3D-DB819C07B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9231A-59EE-7C14-D735-A6962D602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42D5F-F9B6-AA01-7EE4-EEDB956A94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15DD65-CF9E-13A0-E99D-E20325253E80}"/>
              </a:ext>
            </a:extLst>
          </p:cNvPr>
          <p:cNvSpPr>
            <a:spLocks noGrp="1"/>
          </p:cNvSpPr>
          <p:nvPr>
            <p:ph type="sldNum" sz="quarter" idx="5"/>
          </p:nvPr>
        </p:nvSpPr>
        <p:spPr/>
        <p:txBody>
          <a:bodyPr/>
          <a:lstStyle/>
          <a:p>
            <a:fld id="{1392A098-A3EF-4C71-A511-9338F2AC8A9A}" type="slidenum">
              <a:rPr lang="en-GB" smtClean="0"/>
              <a:t>19</a:t>
            </a:fld>
            <a:endParaRPr lang="en-GB"/>
          </a:p>
        </p:txBody>
      </p:sp>
    </p:spTree>
    <p:extLst>
      <p:ext uri="{BB962C8B-B14F-4D97-AF65-F5344CB8AC3E}">
        <p14:creationId xmlns:p14="http://schemas.microsoft.com/office/powerpoint/2010/main" val="1588786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9CD16-32FD-475A-78E4-E7E687E2E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4FF4D-46C6-1D8B-4AE6-3644D0612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60C3D-8B2B-941A-E935-CD49577DE81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160E2BF-D03E-BC9E-FAF8-A65D19C37AF3}"/>
              </a:ext>
            </a:extLst>
          </p:cNvPr>
          <p:cNvSpPr>
            <a:spLocks noGrp="1"/>
          </p:cNvSpPr>
          <p:nvPr>
            <p:ph type="sldNum" sz="quarter" idx="5"/>
          </p:nvPr>
        </p:nvSpPr>
        <p:spPr/>
        <p:txBody>
          <a:bodyPr/>
          <a:lstStyle/>
          <a:p>
            <a:fld id="{1392A098-A3EF-4C71-A511-9338F2AC8A9A}" type="slidenum">
              <a:rPr lang="en-GB" smtClean="0"/>
              <a:t>20</a:t>
            </a:fld>
            <a:endParaRPr lang="en-GB"/>
          </a:p>
        </p:txBody>
      </p:sp>
    </p:spTree>
    <p:extLst>
      <p:ext uri="{BB962C8B-B14F-4D97-AF65-F5344CB8AC3E}">
        <p14:creationId xmlns:p14="http://schemas.microsoft.com/office/powerpoint/2010/main" val="2230890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AF7D7-C7C9-F6DA-C6E1-EAC882468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6042A-A5C6-2083-ED05-E9A07B254D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76F67-BB31-36FD-B5E8-7905D5875FB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A485F3-D214-2D53-5BA9-E7C548AE6280}"/>
              </a:ext>
            </a:extLst>
          </p:cNvPr>
          <p:cNvSpPr>
            <a:spLocks noGrp="1"/>
          </p:cNvSpPr>
          <p:nvPr>
            <p:ph type="sldNum" sz="quarter" idx="5"/>
          </p:nvPr>
        </p:nvSpPr>
        <p:spPr/>
        <p:txBody>
          <a:bodyPr/>
          <a:lstStyle/>
          <a:p>
            <a:fld id="{1392A098-A3EF-4C71-A511-9338F2AC8A9A}" type="slidenum">
              <a:rPr lang="en-GB" smtClean="0"/>
              <a:t>21</a:t>
            </a:fld>
            <a:endParaRPr lang="en-GB"/>
          </a:p>
        </p:txBody>
      </p:sp>
    </p:spTree>
    <p:extLst>
      <p:ext uri="{BB962C8B-B14F-4D97-AF65-F5344CB8AC3E}">
        <p14:creationId xmlns:p14="http://schemas.microsoft.com/office/powerpoint/2010/main" val="136195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C32E6-E1B7-6775-C577-4B94A50AB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AEBEF-990A-D8D1-2B88-EE7E7B601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DEC83-5B3B-3193-CC1F-32E9F04CD9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96AE1AA-1231-8873-97FC-1ADCEDD58820}"/>
              </a:ext>
            </a:extLst>
          </p:cNvPr>
          <p:cNvSpPr>
            <a:spLocks noGrp="1"/>
          </p:cNvSpPr>
          <p:nvPr>
            <p:ph type="sldNum" sz="quarter" idx="5"/>
          </p:nvPr>
        </p:nvSpPr>
        <p:spPr/>
        <p:txBody>
          <a:bodyPr/>
          <a:lstStyle/>
          <a:p>
            <a:fld id="{1392A098-A3EF-4C71-A511-9338F2AC8A9A}" type="slidenum">
              <a:rPr lang="en-GB" smtClean="0"/>
              <a:t>22</a:t>
            </a:fld>
            <a:endParaRPr lang="en-GB"/>
          </a:p>
        </p:txBody>
      </p:sp>
    </p:spTree>
    <p:extLst>
      <p:ext uri="{BB962C8B-B14F-4D97-AF65-F5344CB8AC3E}">
        <p14:creationId xmlns:p14="http://schemas.microsoft.com/office/powerpoint/2010/main" val="1865892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D2F90-0E3C-E6F8-69BC-35A41A6D0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E1319-8841-FC59-1252-A54E74654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DB7310-F7D6-7F65-D760-05DB82FDD16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1651DD-99EA-722F-E0AD-F8FB2C4A4960}"/>
              </a:ext>
            </a:extLst>
          </p:cNvPr>
          <p:cNvSpPr>
            <a:spLocks noGrp="1"/>
          </p:cNvSpPr>
          <p:nvPr>
            <p:ph type="sldNum" sz="quarter" idx="5"/>
          </p:nvPr>
        </p:nvSpPr>
        <p:spPr/>
        <p:txBody>
          <a:bodyPr/>
          <a:lstStyle/>
          <a:p>
            <a:fld id="{1392A098-A3EF-4C71-A511-9338F2AC8A9A}" type="slidenum">
              <a:rPr lang="en-GB" smtClean="0"/>
              <a:t>23</a:t>
            </a:fld>
            <a:endParaRPr lang="en-GB"/>
          </a:p>
        </p:txBody>
      </p:sp>
    </p:spTree>
    <p:extLst>
      <p:ext uri="{BB962C8B-B14F-4D97-AF65-F5344CB8AC3E}">
        <p14:creationId xmlns:p14="http://schemas.microsoft.com/office/powerpoint/2010/main" val="3320063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C86E7-305B-8435-447E-8E231A06E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8C900-7A68-501B-0D4C-A3A0311E5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65B60-6E1D-E268-7ACC-4A6A4F07AF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2516FD-0C7F-59CF-FE61-74FB0B1ADE56}"/>
              </a:ext>
            </a:extLst>
          </p:cNvPr>
          <p:cNvSpPr>
            <a:spLocks noGrp="1"/>
          </p:cNvSpPr>
          <p:nvPr>
            <p:ph type="sldNum" sz="quarter" idx="5"/>
          </p:nvPr>
        </p:nvSpPr>
        <p:spPr/>
        <p:txBody>
          <a:bodyPr/>
          <a:lstStyle/>
          <a:p>
            <a:fld id="{1392A098-A3EF-4C71-A511-9338F2AC8A9A}" type="slidenum">
              <a:rPr lang="en-GB" smtClean="0"/>
              <a:t>24</a:t>
            </a:fld>
            <a:endParaRPr lang="en-GB"/>
          </a:p>
        </p:txBody>
      </p:sp>
    </p:spTree>
    <p:extLst>
      <p:ext uri="{BB962C8B-B14F-4D97-AF65-F5344CB8AC3E}">
        <p14:creationId xmlns:p14="http://schemas.microsoft.com/office/powerpoint/2010/main" val="610430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06DAC-DE64-3D90-ECF1-92657EBDB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4061B-5679-7259-1575-3DD8739B1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FEDEE-1A9A-898D-D876-2AD2F8DFAC6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79A68B-93B7-426A-F5B0-7D444956CFC7}"/>
              </a:ext>
            </a:extLst>
          </p:cNvPr>
          <p:cNvSpPr>
            <a:spLocks noGrp="1"/>
          </p:cNvSpPr>
          <p:nvPr>
            <p:ph type="sldNum" sz="quarter" idx="5"/>
          </p:nvPr>
        </p:nvSpPr>
        <p:spPr/>
        <p:txBody>
          <a:bodyPr/>
          <a:lstStyle/>
          <a:p>
            <a:fld id="{1392A098-A3EF-4C71-A511-9338F2AC8A9A}" type="slidenum">
              <a:rPr lang="en-GB" smtClean="0"/>
              <a:t>25</a:t>
            </a:fld>
            <a:endParaRPr lang="en-GB"/>
          </a:p>
        </p:txBody>
      </p:sp>
    </p:spTree>
    <p:extLst>
      <p:ext uri="{BB962C8B-B14F-4D97-AF65-F5344CB8AC3E}">
        <p14:creationId xmlns:p14="http://schemas.microsoft.com/office/powerpoint/2010/main" val="1333370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C3493-8ED2-F3DB-CF26-57CF0BD9E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AE4F8B-07D8-FA70-204B-C8DF8EE83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54A4A5-0A93-2DFB-EE8F-1BF218EDA8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A5AF8B6-1312-F6E2-60FD-9B2A25EC484B}"/>
              </a:ext>
            </a:extLst>
          </p:cNvPr>
          <p:cNvSpPr>
            <a:spLocks noGrp="1"/>
          </p:cNvSpPr>
          <p:nvPr>
            <p:ph type="sldNum" sz="quarter" idx="5"/>
          </p:nvPr>
        </p:nvSpPr>
        <p:spPr/>
        <p:txBody>
          <a:bodyPr/>
          <a:lstStyle/>
          <a:p>
            <a:fld id="{1392A098-A3EF-4C71-A511-9338F2AC8A9A}" type="slidenum">
              <a:rPr lang="en-GB" smtClean="0"/>
              <a:t>26</a:t>
            </a:fld>
            <a:endParaRPr lang="en-GB"/>
          </a:p>
        </p:txBody>
      </p:sp>
    </p:spTree>
    <p:extLst>
      <p:ext uri="{BB962C8B-B14F-4D97-AF65-F5344CB8AC3E}">
        <p14:creationId xmlns:p14="http://schemas.microsoft.com/office/powerpoint/2010/main" val="4079017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0BA0F-5705-B5E0-6BB1-8A99CF010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06BD0-A0B5-F219-3183-8B11EBFDB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5FC6B-AD7A-A0AE-F191-2B555C811F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8612BC-7540-7F4B-DEB7-86722461C811}"/>
              </a:ext>
            </a:extLst>
          </p:cNvPr>
          <p:cNvSpPr>
            <a:spLocks noGrp="1"/>
          </p:cNvSpPr>
          <p:nvPr>
            <p:ph type="sldNum" sz="quarter" idx="5"/>
          </p:nvPr>
        </p:nvSpPr>
        <p:spPr/>
        <p:txBody>
          <a:bodyPr/>
          <a:lstStyle/>
          <a:p>
            <a:fld id="{1392A098-A3EF-4C71-A511-9338F2AC8A9A}" type="slidenum">
              <a:rPr lang="en-GB" smtClean="0"/>
              <a:t>27</a:t>
            </a:fld>
            <a:endParaRPr lang="en-GB"/>
          </a:p>
        </p:txBody>
      </p:sp>
    </p:spTree>
    <p:extLst>
      <p:ext uri="{BB962C8B-B14F-4D97-AF65-F5344CB8AC3E}">
        <p14:creationId xmlns:p14="http://schemas.microsoft.com/office/powerpoint/2010/main" val="1386469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DDD5B-C40A-CF32-274F-0A0084F81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D73AF-C2F3-0BAD-FC72-A96629392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C8E6A-2176-146E-9E84-756D0C649A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EF4C38-AD70-7AAB-A42A-82D163BCD820}"/>
              </a:ext>
            </a:extLst>
          </p:cNvPr>
          <p:cNvSpPr>
            <a:spLocks noGrp="1"/>
          </p:cNvSpPr>
          <p:nvPr>
            <p:ph type="sldNum" sz="quarter" idx="5"/>
          </p:nvPr>
        </p:nvSpPr>
        <p:spPr/>
        <p:txBody>
          <a:bodyPr/>
          <a:lstStyle/>
          <a:p>
            <a:fld id="{1392A098-A3EF-4C71-A511-9338F2AC8A9A}" type="slidenum">
              <a:rPr lang="en-GB" smtClean="0"/>
              <a:t>28</a:t>
            </a:fld>
            <a:endParaRPr lang="en-GB"/>
          </a:p>
        </p:txBody>
      </p:sp>
    </p:spTree>
    <p:extLst>
      <p:ext uri="{BB962C8B-B14F-4D97-AF65-F5344CB8AC3E}">
        <p14:creationId xmlns:p14="http://schemas.microsoft.com/office/powerpoint/2010/main" val="7041084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9956A-DFF6-AADB-7272-12B88889B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5A7AD-B25B-549F-F04C-AF67BE388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B2316-19A2-A8A9-CE73-483E718F9A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425752A-D93B-7AC8-4698-092E050DD621}"/>
              </a:ext>
            </a:extLst>
          </p:cNvPr>
          <p:cNvSpPr>
            <a:spLocks noGrp="1"/>
          </p:cNvSpPr>
          <p:nvPr>
            <p:ph type="sldNum" sz="quarter" idx="5"/>
          </p:nvPr>
        </p:nvSpPr>
        <p:spPr/>
        <p:txBody>
          <a:bodyPr/>
          <a:lstStyle/>
          <a:p>
            <a:fld id="{1392A098-A3EF-4C71-A511-9338F2AC8A9A}" type="slidenum">
              <a:rPr lang="en-GB" smtClean="0"/>
              <a:t>29</a:t>
            </a:fld>
            <a:endParaRPr lang="en-GB"/>
          </a:p>
        </p:txBody>
      </p:sp>
    </p:spTree>
    <p:extLst>
      <p:ext uri="{BB962C8B-B14F-4D97-AF65-F5344CB8AC3E}">
        <p14:creationId xmlns:p14="http://schemas.microsoft.com/office/powerpoint/2010/main" val="3820392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5ECBA-57C7-FAC7-2119-56A35BDB7F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28DF0-9F49-9760-C9BC-8B4E8454A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8E7229-42AF-1786-32F0-767DC7E47BD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D724C93-BFB4-B0DC-1A44-FB12C4FE3542}"/>
              </a:ext>
            </a:extLst>
          </p:cNvPr>
          <p:cNvSpPr>
            <a:spLocks noGrp="1"/>
          </p:cNvSpPr>
          <p:nvPr>
            <p:ph type="sldNum" sz="quarter" idx="5"/>
          </p:nvPr>
        </p:nvSpPr>
        <p:spPr/>
        <p:txBody>
          <a:bodyPr/>
          <a:lstStyle/>
          <a:p>
            <a:fld id="{1392A098-A3EF-4C71-A511-9338F2AC8A9A}" type="slidenum">
              <a:rPr lang="en-GB" smtClean="0"/>
              <a:t>30</a:t>
            </a:fld>
            <a:endParaRPr lang="en-GB"/>
          </a:p>
        </p:txBody>
      </p:sp>
    </p:spTree>
    <p:extLst>
      <p:ext uri="{BB962C8B-B14F-4D97-AF65-F5344CB8AC3E}">
        <p14:creationId xmlns:p14="http://schemas.microsoft.com/office/powerpoint/2010/main" val="1303762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C0AD2-41C0-9CB4-2872-B8164AA8F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7B696-030E-FAC7-EC34-433121A36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1E9F4-DD3E-CA4D-2663-19EBFFBDBF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CC41BF7-9A4B-607F-6794-0A9B2FEFEBD4}"/>
              </a:ext>
            </a:extLst>
          </p:cNvPr>
          <p:cNvSpPr>
            <a:spLocks noGrp="1"/>
          </p:cNvSpPr>
          <p:nvPr>
            <p:ph type="sldNum" sz="quarter" idx="5"/>
          </p:nvPr>
        </p:nvSpPr>
        <p:spPr/>
        <p:txBody>
          <a:bodyPr/>
          <a:lstStyle/>
          <a:p>
            <a:fld id="{1392A098-A3EF-4C71-A511-9338F2AC8A9A}" type="slidenum">
              <a:rPr lang="en-GB" smtClean="0"/>
              <a:t>31</a:t>
            </a:fld>
            <a:endParaRPr lang="en-GB"/>
          </a:p>
        </p:txBody>
      </p:sp>
    </p:spTree>
    <p:extLst>
      <p:ext uri="{BB962C8B-B14F-4D97-AF65-F5344CB8AC3E}">
        <p14:creationId xmlns:p14="http://schemas.microsoft.com/office/powerpoint/2010/main" val="912036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1B41-B0CE-C6EA-98D9-90EB76725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13392-41DA-D40C-ED78-4A3B9070C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A3FD2-A52D-3050-9276-269FF5011EF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CBCF742-379B-9934-E247-2423472F7889}"/>
              </a:ext>
            </a:extLst>
          </p:cNvPr>
          <p:cNvSpPr>
            <a:spLocks noGrp="1"/>
          </p:cNvSpPr>
          <p:nvPr>
            <p:ph type="sldNum" sz="quarter" idx="5"/>
          </p:nvPr>
        </p:nvSpPr>
        <p:spPr/>
        <p:txBody>
          <a:bodyPr/>
          <a:lstStyle/>
          <a:p>
            <a:fld id="{1392A098-A3EF-4C71-A511-9338F2AC8A9A}" type="slidenum">
              <a:rPr lang="en-GB" smtClean="0"/>
              <a:t>32</a:t>
            </a:fld>
            <a:endParaRPr lang="en-GB"/>
          </a:p>
        </p:txBody>
      </p:sp>
    </p:spTree>
    <p:extLst>
      <p:ext uri="{BB962C8B-B14F-4D97-AF65-F5344CB8AC3E}">
        <p14:creationId xmlns:p14="http://schemas.microsoft.com/office/powerpoint/2010/main" val="3647992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7E86D-EADA-7768-E614-EE614A224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D1D07-31C6-4937-F637-40744B06D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51B2D-FEB6-C1FD-0BEF-A0497DF9100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BC7533-7364-2ACE-C5BA-A5AD52B2743C}"/>
              </a:ext>
            </a:extLst>
          </p:cNvPr>
          <p:cNvSpPr>
            <a:spLocks noGrp="1"/>
          </p:cNvSpPr>
          <p:nvPr>
            <p:ph type="sldNum" sz="quarter" idx="5"/>
          </p:nvPr>
        </p:nvSpPr>
        <p:spPr/>
        <p:txBody>
          <a:bodyPr/>
          <a:lstStyle/>
          <a:p>
            <a:fld id="{1392A098-A3EF-4C71-A511-9338F2AC8A9A}" type="slidenum">
              <a:rPr lang="en-GB" smtClean="0"/>
              <a:t>33</a:t>
            </a:fld>
            <a:endParaRPr lang="en-GB"/>
          </a:p>
        </p:txBody>
      </p:sp>
    </p:spTree>
    <p:extLst>
      <p:ext uri="{BB962C8B-B14F-4D97-AF65-F5344CB8AC3E}">
        <p14:creationId xmlns:p14="http://schemas.microsoft.com/office/powerpoint/2010/main" val="4152819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23869-29B6-9282-9360-61DC0DAFB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7742D-3DB7-2118-6C02-84CC55DA2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A4F39-774F-A56C-57DF-9A5D6D555F8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6CA04FF-A21B-EA69-EE8B-6411C309F0EF}"/>
              </a:ext>
            </a:extLst>
          </p:cNvPr>
          <p:cNvSpPr>
            <a:spLocks noGrp="1"/>
          </p:cNvSpPr>
          <p:nvPr>
            <p:ph type="sldNum" sz="quarter" idx="5"/>
          </p:nvPr>
        </p:nvSpPr>
        <p:spPr/>
        <p:txBody>
          <a:bodyPr/>
          <a:lstStyle/>
          <a:p>
            <a:fld id="{1392A098-A3EF-4C71-A511-9338F2AC8A9A}" type="slidenum">
              <a:rPr lang="en-GB" smtClean="0"/>
              <a:t>34</a:t>
            </a:fld>
            <a:endParaRPr lang="en-GB"/>
          </a:p>
        </p:txBody>
      </p:sp>
    </p:spTree>
    <p:extLst>
      <p:ext uri="{BB962C8B-B14F-4D97-AF65-F5344CB8AC3E}">
        <p14:creationId xmlns:p14="http://schemas.microsoft.com/office/powerpoint/2010/main" val="80345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3A3A-4D00-6C3D-AD08-81B60976C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CF39B-BDDE-CD04-234F-5F9C9D6341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4B9B2-A102-0F56-6051-806FEDE7329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C821995-135A-9785-47C6-0631B05F3E54}"/>
              </a:ext>
            </a:extLst>
          </p:cNvPr>
          <p:cNvSpPr>
            <a:spLocks noGrp="1"/>
          </p:cNvSpPr>
          <p:nvPr>
            <p:ph type="sldNum" sz="quarter" idx="5"/>
          </p:nvPr>
        </p:nvSpPr>
        <p:spPr/>
        <p:txBody>
          <a:bodyPr/>
          <a:lstStyle/>
          <a:p>
            <a:fld id="{1392A098-A3EF-4C71-A511-9338F2AC8A9A}" type="slidenum">
              <a:rPr lang="en-GB" smtClean="0"/>
              <a:t>35</a:t>
            </a:fld>
            <a:endParaRPr lang="en-GB"/>
          </a:p>
        </p:txBody>
      </p:sp>
    </p:spTree>
    <p:extLst>
      <p:ext uri="{BB962C8B-B14F-4D97-AF65-F5344CB8AC3E}">
        <p14:creationId xmlns:p14="http://schemas.microsoft.com/office/powerpoint/2010/main" val="35836948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CA64A-739A-A42E-2165-FFA2BD8BC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6A52F-5E36-0C6B-2955-BA37FC067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1B2E77-DE94-E25F-AA55-E1318276CD3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BFC713-0EEC-F868-0F50-20FC719C4FE5}"/>
              </a:ext>
            </a:extLst>
          </p:cNvPr>
          <p:cNvSpPr>
            <a:spLocks noGrp="1"/>
          </p:cNvSpPr>
          <p:nvPr>
            <p:ph type="sldNum" sz="quarter" idx="5"/>
          </p:nvPr>
        </p:nvSpPr>
        <p:spPr/>
        <p:txBody>
          <a:bodyPr/>
          <a:lstStyle/>
          <a:p>
            <a:fld id="{1392A098-A3EF-4C71-A511-9338F2AC8A9A}" type="slidenum">
              <a:rPr lang="en-GB" smtClean="0"/>
              <a:t>36</a:t>
            </a:fld>
            <a:endParaRPr lang="en-GB"/>
          </a:p>
        </p:txBody>
      </p:sp>
    </p:spTree>
    <p:extLst>
      <p:ext uri="{BB962C8B-B14F-4D97-AF65-F5344CB8AC3E}">
        <p14:creationId xmlns:p14="http://schemas.microsoft.com/office/powerpoint/2010/main" val="16271682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6E12F-5F80-50B2-6273-F22B0EDFE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8D411-4ED7-5621-A2AB-4453430B35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33D05-B54B-5D98-1252-2CB7052ECD8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8BD7001-FD93-0643-458C-CFFF1B5E539C}"/>
              </a:ext>
            </a:extLst>
          </p:cNvPr>
          <p:cNvSpPr>
            <a:spLocks noGrp="1"/>
          </p:cNvSpPr>
          <p:nvPr>
            <p:ph type="sldNum" sz="quarter" idx="5"/>
          </p:nvPr>
        </p:nvSpPr>
        <p:spPr/>
        <p:txBody>
          <a:bodyPr/>
          <a:lstStyle/>
          <a:p>
            <a:fld id="{1392A098-A3EF-4C71-A511-9338F2AC8A9A}" type="slidenum">
              <a:rPr lang="en-GB" smtClean="0"/>
              <a:t>37</a:t>
            </a:fld>
            <a:endParaRPr lang="en-GB"/>
          </a:p>
        </p:txBody>
      </p:sp>
    </p:spTree>
    <p:extLst>
      <p:ext uri="{BB962C8B-B14F-4D97-AF65-F5344CB8AC3E}">
        <p14:creationId xmlns:p14="http://schemas.microsoft.com/office/powerpoint/2010/main" val="6213281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222A2-8FE8-901E-9716-3916BEAE5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03ED8-153D-D9ED-9AAF-CA24F14C4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CA546-7B63-6BFD-8C31-ED7D3A58B65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833A1AB-C716-BA83-E888-96930EEE5E12}"/>
              </a:ext>
            </a:extLst>
          </p:cNvPr>
          <p:cNvSpPr>
            <a:spLocks noGrp="1"/>
          </p:cNvSpPr>
          <p:nvPr>
            <p:ph type="sldNum" sz="quarter" idx="5"/>
          </p:nvPr>
        </p:nvSpPr>
        <p:spPr/>
        <p:txBody>
          <a:bodyPr/>
          <a:lstStyle/>
          <a:p>
            <a:fld id="{1392A098-A3EF-4C71-A511-9338F2AC8A9A}" type="slidenum">
              <a:rPr lang="en-GB" smtClean="0"/>
              <a:t>38</a:t>
            </a:fld>
            <a:endParaRPr lang="en-GB"/>
          </a:p>
        </p:txBody>
      </p:sp>
    </p:spTree>
    <p:extLst>
      <p:ext uri="{BB962C8B-B14F-4D97-AF65-F5344CB8AC3E}">
        <p14:creationId xmlns:p14="http://schemas.microsoft.com/office/powerpoint/2010/main" val="14219534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C92D-F9CE-120C-5BF5-228425F46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878E0-483D-F894-81FF-036ED24F48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AFFBC-1D1C-0BE2-C7BC-65AD7458498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6B8D64-2766-1603-B77C-BC55CD75FB7A}"/>
              </a:ext>
            </a:extLst>
          </p:cNvPr>
          <p:cNvSpPr>
            <a:spLocks noGrp="1"/>
          </p:cNvSpPr>
          <p:nvPr>
            <p:ph type="sldNum" sz="quarter" idx="5"/>
          </p:nvPr>
        </p:nvSpPr>
        <p:spPr/>
        <p:txBody>
          <a:bodyPr/>
          <a:lstStyle/>
          <a:p>
            <a:fld id="{1392A098-A3EF-4C71-A511-9338F2AC8A9A}" type="slidenum">
              <a:rPr lang="en-GB" smtClean="0"/>
              <a:t>39</a:t>
            </a:fld>
            <a:endParaRPr lang="en-GB"/>
          </a:p>
        </p:txBody>
      </p:sp>
    </p:spTree>
    <p:extLst>
      <p:ext uri="{BB962C8B-B14F-4D97-AF65-F5344CB8AC3E}">
        <p14:creationId xmlns:p14="http://schemas.microsoft.com/office/powerpoint/2010/main" val="9485937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E59CC-119F-50D9-8CDF-3F36AD9E3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4E297-9A48-B6AF-46ED-E97E66260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0A134F-B6CC-9F1B-E873-E2B7C73916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DF2135-1711-1B79-237E-FFE3E1F7F051}"/>
              </a:ext>
            </a:extLst>
          </p:cNvPr>
          <p:cNvSpPr>
            <a:spLocks noGrp="1"/>
          </p:cNvSpPr>
          <p:nvPr>
            <p:ph type="sldNum" sz="quarter" idx="5"/>
          </p:nvPr>
        </p:nvSpPr>
        <p:spPr/>
        <p:txBody>
          <a:bodyPr/>
          <a:lstStyle/>
          <a:p>
            <a:fld id="{1392A098-A3EF-4C71-A511-9338F2AC8A9A}" type="slidenum">
              <a:rPr lang="en-GB" smtClean="0"/>
              <a:t>40</a:t>
            </a:fld>
            <a:endParaRPr lang="en-GB"/>
          </a:p>
        </p:txBody>
      </p:sp>
    </p:spTree>
    <p:extLst>
      <p:ext uri="{BB962C8B-B14F-4D97-AF65-F5344CB8AC3E}">
        <p14:creationId xmlns:p14="http://schemas.microsoft.com/office/powerpoint/2010/main" val="171891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E9EA-037F-06F6-474D-F5D4EF8129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9DCD6-2623-7048-CEF0-9C0C05BCF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822A4-F581-0293-EA84-CABC8117ED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ED7F348-B7A6-F3B8-8E5C-75F1BDC69185}"/>
              </a:ext>
            </a:extLst>
          </p:cNvPr>
          <p:cNvSpPr>
            <a:spLocks noGrp="1"/>
          </p:cNvSpPr>
          <p:nvPr>
            <p:ph type="sldNum" sz="quarter" idx="5"/>
          </p:nvPr>
        </p:nvSpPr>
        <p:spPr/>
        <p:txBody>
          <a:bodyPr/>
          <a:lstStyle/>
          <a:p>
            <a:fld id="{1392A098-A3EF-4C71-A511-9338F2AC8A9A}" type="slidenum">
              <a:rPr lang="en-GB" smtClean="0"/>
              <a:t>41</a:t>
            </a:fld>
            <a:endParaRPr lang="en-GB"/>
          </a:p>
        </p:txBody>
      </p:sp>
    </p:spTree>
    <p:extLst>
      <p:ext uri="{BB962C8B-B14F-4D97-AF65-F5344CB8AC3E}">
        <p14:creationId xmlns:p14="http://schemas.microsoft.com/office/powerpoint/2010/main" val="3888940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9F773-F3F5-E464-5AB2-21FDD4584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EFF10-2BB1-1D17-FF81-C5B21374C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1433D-8B37-6759-DECE-1DD3EA8667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2C0C487-9143-C723-8604-798A3A89467C}"/>
              </a:ext>
            </a:extLst>
          </p:cNvPr>
          <p:cNvSpPr>
            <a:spLocks noGrp="1"/>
          </p:cNvSpPr>
          <p:nvPr>
            <p:ph type="sldNum" sz="quarter" idx="5"/>
          </p:nvPr>
        </p:nvSpPr>
        <p:spPr/>
        <p:txBody>
          <a:bodyPr/>
          <a:lstStyle/>
          <a:p>
            <a:fld id="{1392A098-A3EF-4C71-A511-9338F2AC8A9A}" type="slidenum">
              <a:rPr lang="en-GB" smtClean="0"/>
              <a:t>42</a:t>
            </a:fld>
            <a:endParaRPr lang="en-GB"/>
          </a:p>
        </p:txBody>
      </p:sp>
    </p:spTree>
    <p:extLst>
      <p:ext uri="{BB962C8B-B14F-4D97-AF65-F5344CB8AC3E}">
        <p14:creationId xmlns:p14="http://schemas.microsoft.com/office/powerpoint/2010/main" val="38211487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6B56-5268-1EDC-DF0D-4EF1ACAC1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2C643-1F5E-0016-6F1E-408587DCD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232952-0257-E3D9-50DD-2EC3EC8029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9ADBC64-54D4-63EB-2CF7-AAAFCB787616}"/>
              </a:ext>
            </a:extLst>
          </p:cNvPr>
          <p:cNvSpPr>
            <a:spLocks noGrp="1"/>
          </p:cNvSpPr>
          <p:nvPr>
            <p:ph type="sldNum" sz="quarter" idx="5"/>
          </p:nvPr>
        </p:nvSpPr>
        <p:spPr/>
        <p:txBody>
          <a:bodyPr/>
          <a:lstStyle/>
          <a:p>
            <a:fld id="{1392A098-A3EF-4C71-A511-9338F2AC8A9A}" type="slidenum">
              <a:rPr lang="en-GB" smtClean="0"/>
              <a:t>43</a:t>
            </a:fld>
            <a:endParaRPr lang="en-GB"/>
          </a:p>
        </p:txBody>
      </p:sp>
    </p:spTree>
    <p:extLst>
      <p:ext uri="{BB962C8B-B14F-4D97-AF65-F5344CB8AC3E}">
        <p14:creationId xmlns:p14="http://schemas.microsoft.com/office/powerpoint/2010/main" val="2765704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9359E-B835-75F8-1AD2-43CF8413B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BF6F6-B679-2B90-E7F1-49E00A711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4254B-F665-6B7A-35B8-8A0EA9DDAB4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A40B6B1-8FDE-A6F7-C70A-0DC51CB84B2C}"/>
              </a:ext>
            </a:extLst>
          </p:cNvPr>
          <p:cNvSpPr>
            <a:spLocks noGrp="1"/>
          </p:cNvSpPr>
          <p:nvPr>
            <p:ph type="sldNum" sz="quarter" idx="5"/>
          </p:nvPr>
        </p:nvSpPr>
        <p:spPr/>
        <p:txBody>
          <a:bodyPr/>
          <a:lstStyle/>
          <a:p>
            <a:fld id="{1392A098-A3EF-4C71-A511-9338F2AC8A9A}" type="slidenum">
              <a:rPr lang="en-GB" smtClean="0"/>
              <a:t>44</a:t>
            </a:fld>
            <a:endParaRPr lang="en-GB"/>
          </a:p>
        </p:txBody>
      </p:sp>
    </p:spTree>
    <p:extLst>
      <p:ext uri="{BB962C8B-B14F-4D97-AF65-F5344CB8AC3E}">
        <p14:creationId xmlns:p14="http://schemas.microsoft.com/office/powerpoint/2010/main" val="2228490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56316-29AA-DE1B-6052-D577778AC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25B151-5998-8A51-D8F7-12ECB1211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81C77-379D-DAC1-7990-6728A5989C0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D890CBB-5B9A-8F47-1FB3-67DE6A410EF7}"/>
              </a:ext>
            </a:extLst>
          </p:cNvPr>
          <p:cNvSpPr>
            <a:spLocks noGrp="1"/>
          </p:cNvSpPr>
          <p:nvPr>
            <p:ph type="sldNum" sz="quarter" idx="5"/>
          </p:nvPr>
        </p:nvSpPr>
        <p:spPr/>
        <p:txBody>
          <a:bodyPr/>
          <a:lstStyle/>
          <a:p>
            <a:fld id="{1392A098-A3EF-4C71-A511-9338F2AC8A9A}" type="slidenum">
              <a:rPr lang="en-GB" smtClean="0"/>
              <a:t>45</a:t>
            </a:fld>
            <a:endParaRPr lang="en-GB"/>
          </a:p>
        </p:txBody>
      </p:sp>
    </p:spTree>
    <p:extLst>
      <p:ext uri="{BB962C8B-B14F-4D97-AF65-F5344CB8AC3E}">
        <p14:creationId xmlns:p14="http://schemas.microsoft.com/office/powerpoint/2010/main" val="31753874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82C4E-950C-06C1-0893-722172C97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C9B2D-80AD-5CB1-140D-627040D0E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56363-7530-2EE2-1507-7DD9E911B38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C7421FC-A94E-3BE7-02A1-EDBE1A5F9BD1}"/>
              </a:ext>
            </a:extLst>
          </p:cNvPr>
          <p:cNvSpPr>
            <a:spLocks noGrp="1"/>
          </p:cNvSpPr>
          <p:nvPr>
            <p:ph type="sldNum" sz="quarter" idx="5"/>
          </p:nvPr>
        </p:nvSpPr>
        <p:spPr/>
        <p:txBody>
          <a:bodyPr/>
          <a:lstStyle/>
          <a:p>
            <a:fld id="{1392A098-A3EF-4C71-A511-9338F2AC8A9A}" type="slidenum">
              <a:rPr lang="en-GB" smtClean="0"/>
              <a:t>46</a:t>
            </a:fld>
            <a:endParaRPr lang="en-GB"/>
          </a:p>
        </p:txBody>
      </p:sp>
    </p:spTree>
    <p:extLst>
      <p:ext uri="{BB962C8B-B14F-4D97-AF65-F5344CB8AC3E}">
        <p14:creationId xmlns:p14="http://schemas.microsoft.com/office/powerpoint/2010/main" val="16633832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057D-3EAB-C007-F45C-4B0CB3E72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DADF6-1345-77DF-14BE-DAFFDDC48F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44833-B72B-96A7-8009-E967473C540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7571D67-73D7-154F-8C83-8BDDA9CC40B8}"/>
              </a:ext>
            </a:extLst>
          </p:cNvPr>
          <p:cNvSpPr>
            <a:spLocks noGrp="1"/>
          </p:cNvSpPr>
          <p:nvPr>
            <p:ph type="sldNum" sz="quarter" idx="5"/>
          </p:nvPr>
        </p:nvSpPr>
        <p:spPr/>
        <p:txBody>
          <a:bodyPr/>
          <a:lstStyle/>
          <a:p>
            <a:fld id="{1392A098-A3EF-4C71-A511-9338F2AC8A9A}" type="slidenum">
              <a:rPr lang="en-GB" smtClean="0"/>
              <a:t>47</a:t>
            </a:fld>
            <a:endParaRPr lang="en-GB"/>
          </a:p>
        </p:txBody>
      </p:sp>
    </p:spTree>
    <p:extLst>
      <p:ext uri="{BB962C8B-B14F-4D97-AF65-F5344CB8AC3E}">
        <p14:creationId xmlns:p14="http://schemas.microsoft.com/office/powerpoint/2010/main" val="1977634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CB16D-7572-0F1C-330B-D2328F1B3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CF370-D8DB-551C-0F16-5DA47B5DFB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E55AD-7E9C-01CF-B13E-E47858E64CD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512C5C9-A783-3AA0-585F-CDF6FE18597A}"/>
              </a:ext>
            </a:extLst>
          </p:cNvPr>
          <p:cNvSpPr>
            <a:spLocks noGrp="1"/>
          </p:cNvSpPr>
          <p:nvPr>
            <p:ph type="sldNum" sz="quarter" idx="5"/>
          </p:nvPr>
        </p:nvSpPr>
        <p:spPr/>
        <p:txBody>
          <a:bodyPr/>
          <a:lstStyle/>
          <a:p>
            <a:fld id="{1392A098-A3EF-4C71-A511-9338F2AC8A9A}" type="slidenum">
              <a:rPr lang="en-GB" smtClean="0"/>
              <a:t>48</a:t>
            </a:fld>
            <a:endParaRPr lang="en-GB"/>
          </a:p>
        </p:txBody>
      </p:sp>
    </p:spTree>
    <p:extLst>
      <p:ext uri="{BB962C8B-B14F-4D97-AF65-F5344CB8AC3E}">
        <p14:creationId xmlns:p14="http://schemas.microsoft.com/office/powerpoint/2010/main" val="39609020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705BE-7987-F913-3EA1-08EE61052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A2091-A6A5-A698-B806-37A855A92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40A41-4DFD-CE88-6112-54A5C01C91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FFBA819-7050-72D0-0FC7-8B4D8FC2B06D}"/>
              </a:ext>
            </a:extLst>
          </p:cNvPr>
          <p:cNvSpPr>
            <a:spLocks noGrp="1"/>
          </p:cNvSpPr>
          <p:nvPr>
            <p:ph type="sldNum" sz="quarter" idx="5"/>
          </p:nvPr>
        </p:nvSpPr>
        <p:spPr/>
        <p:txBody>
          <a:bodyPr/>
          <a:lstStyle/>
          <a:p>
            <a:fld id="{1392A098-A3EF-4C71-A511-9338F2AC8A9A}" type="slidenum">
              <a:rPr lang="en-GB" smtClean="0"/>
              <a:t>49</a:t>
            </a:fld>
            <a:endParaRPr lang="en-GB"/>
          </a:p>
        </p:txBody>
      </p:sp>
    </p:spTree>
    <p:extLst>
      <p:ext uri="{BB962C8B-B14F-4D97-AF65-F5344CB8AC3E}">
        <p14:creationId xmlns:p14="http://schemas.microsoft.com/office/powerpoint/2010/main" val="6744437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E2097-C382-0387-2533-AAA31D41A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EAA59-3ED3-0916-7968-8AF77A820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C00D7-6212-A71C-89AA-A9E7222C86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8215B72-99CB-CA76-2A61-672CD18C0757}"/>
              </a:ext>
            </a:extLst>
          </p:cNvPr>
          <p:cNvSpPr>
            <a:spLocks noGrp="1"/>
          </p:cNvSpPr>
          <p:nvPr>
            <p:ph type="sldNum" sz="quarter" idx="5"/>
          </p:nvPr>
        </p:nvSpPr>
        <p:spPr/>
        <p:txBody>
          <a:bodyPr/>
          <a:lstStyle/>
          <a:p>
            <a:fld id="{1392A098-A3EF-4C71-A511-9338F2AC8A9A}" type="slidenum">
              <a:rPr lang="en-GB" smtClean="0"/>
              <a:t>50</a:t>
            </a:fld>
            <a:endParaRPr lang="en-GB"/>
          </a:p>
        </p:txBody>
      </p:sp>
    </p:spTree>
    <p:extLst>
      <p:ext uri="{BB962C8B-B14F-4D97-AF65-F5344CB8AC3E}">
        <p14:creationId xmlns:p14="http://schemas.microsoft.com/office/powerpoint/2010/main" val="40739190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2F46-BD96-DF57-F02C-FE5E87EA1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8A809-834C-B15B-8C01-A2D15D9C2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25C33-973A-13FD-8466-495166C88D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86B4929-4FD4-3E3C-4587-0A633082CC6B}"/>
              </a:ext>
            </a:extLst>
          </p:cNvPr>
          <p:cNvSpPr>
            <a:spLocks noGrp="1"/>
          </p:cNvSpPr>
          <p:nvPr>
            <p:ph type="sldNum" sz="quarter" idx="5"/>
          </p:nvPr>
        </p:nvSpPr>
        <p:spPr/>
        <p:txBody>
          <a:bodyPr/>
          <a:lstStyle/>
          <a:p>
            <a:fld id="{1392A098-A3EF-4C71-A511-9338F2AC8A9A}" type="slidenum">
              <a:rPr lang="en-GB" smtClean="0"/>
              <a:t>51</a:t>
            </a:fld>
            <a:endParaRPr lang="en-GB"/>
          </a:p>
        </p:txBody>
      </p:sp>
    </p:spTree>
    <p:extLst>
      <p:ext uri="{BB962C8B-B14F-4D97-AF65-F5344CB8AC3E}">
        <p14:creationId xmlns:p14="http://schemas.microsoft.com/office/powerpoint/2010/main" val="15099723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B3EC-0DB7-5521-B5A6-3A1690806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CB148-C390-92CE-E081-D2476703D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5AF6D-3C7C-F783-E867-DA71EBE727C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CE8D30-4184-AFFE-4280-74E9D6BACA0D}"/>
              </a:ext>
            </a:extLst>
          </p:cNvPr>
          <p:cNvSpPr>
            <a:spLocks noGrp="1"/>
          </p:cNvSpPr>
          <p:nvPr>
            <p:ph type="sldNum" sz="quarter" idx="5"/>
          </p:nvPr>
        </p:nvSpPr>
        <p:spPr/>
        <p:txBody>
          <a:bodyPr/>
          <a:lstStyle/>
          <a:p>
            <a:fld id="{1392A098-A3EF-4C71-A511-9338F2AC8A9A}" type="slidenum">
              <a:rPr lang="en-GB" smtClean="0"/>
              <a:t>52</a:t>
            </a:fld>
            <a:endParaRPr lang="en-GB"/>
          </a:p>
        </p:txBody>
      </p:sp>
    </p:spTree>
    <p:extLst>
      <p:ext uri="{BB962C8B-B14F-4D97-AF65-F5344CB8AC3E}">
        <p14:creationId xmlns:p14="http://schemas.microsoft.com/office/powerpoint/2010/main" val="19233973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9BED-E066-D22F-A8EA-19C5080EF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41AE9-F158-8B23-10CA-786179EF5F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2287D-E550-1D17-5FFB-B73C7F7A597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F3C6E0-177B-EE6D-69C9-CE4D7F363550}"/>
              </a:ext>
            </a:extLst>
          </p:cNvPr>
          <p:cNvSpPr>
            <a:spLocks noGrp="1"/>
          </p:cNvSpPr>
          <p:nvPr>
            <p:ph type="sldNum" sz="quarter" idx="5"/>
          </p:nvPr>
        </p:nvSpPr>
        <p:spPr/>
        <p:txBody>
          <a:bodyPr/>
          <a:lstStyle/>
          <a:p>
            <a:fld id="{1392A098-A3EF-4C71-A511-9338F2AC8A9A}" type="slidenum">
              <a:rPr lang="en-GB" smtClean="0"/>
              <a:t>53</a:t>
            </a:fld>
            <a:endParaRPr lang="en-GB"/>
          </a:p>
        </p:txBody>
      </p:sp>
    </p:spTree>
    <p:extLst>
      <p:ext uri="{BB962C8B-B14F-4D97-AF65-F5344CB8AC3E}">
        <p14:creationId xmlns:p14="http://schemas.microsoft.com/office/powerpoint/2010/main" val="30860773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D5D3-9F98-674E-9684-A90E4A4A2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21D6C-99E0-2FF2-73CE-A348F3FF4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10419-AA9F-82AA-7A27-5BCA15F5FC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DC29624-F3AF-2D0D-89F8-1C1A59120D44}"/>
              </a:ext>
            </a:extLst>
          </p:cNvPr>
          <p:cNvSpPr>
            <a:spLocks noGrp="1"/>
          </p:cNvSpPr>
          <p:nvPr>
            <p:ph type="sldNum" sz="quarter" idx="5"/>
          </p:nvPr>
        </p:nvSpPr>
        <p:spPr/>
        <p:txBody>
          <a:bodyPr/>
          <a:lstStyle/>
          <a:p>
            <a:fld id="{1392A098-A3EF-4C71-A511-9338F2AC8A9A}" type="slidenum">
              <a:rPr lang="en-GB" smtClean="0"/>
              <a:t>54</a:t>
            </a:fld>
            <a:endParaRPr lang="en-GB"/>
          </a:p>
        </p:txBody>
      </p:sp>
    </p:spTree>
    <p:extLst>
      <p:ext uri="{BB962C8B-B14F-4D97-AF65-F5344CB8AC3E}">
        <p14:creationId xmlns:p14="http://schemas.microsoft.com/office/powerpoint/2010/main" val="11870623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63E43-0C55-0CAB-0BEB-0D83DE28C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F60D5-FAEC-59FE-B7E3-5AAD4054A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1A424-14A2-9E61-10B4-1CA01008C5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7CB9E54-5575-6097-49C3-5A67199B7E98}"/>
              </a:ext>
            </a:extLst>
          </p:cNvPr>
          <p:cNvSpPr>
            <a:spLocks noGrp="1"/>
          </p:cNvSpPr>
          <p:nvPr>
            <p:ph type="sldNum" sz="quarter" idx="5"/>
          </p:nvPr>
        </p:nvSpPr>
        <p:spPr/>
        <p:txBody>
          <a:bodyPr/>
          <a:lstStyle/>
          <a:p>
            <a:fld id="{1392A098-A3EF-4C71-A511-9338F2AC8A9A}" type="slidenum">
              <a:rPr lang="en-GB" smtClean="0"/>
              <a:t>55</a:t>
            </a:fld>
            <a:endParaRPr lang="en-GB"/>
          </a:p>
        </p:txBody>
      </p:sp>
    </p:spTree>
    <p:extLst>
      <p:ext uri="{BB962C8B-B14F-4D97-AF65-F5344CB8AC3E}">
        <p14:creationId xmlns:p14="http://schemas.microsoft.com/office/powerpoint/2010/main" val="19927153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A8283-2E68-A397-FA3D-7A9305C6EA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FE2A1-BEA2-B4AA-D1D8-588A99041A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5C0B4-E83C-08F7-8BA2-D65BF5E7F2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CB7AA8F-0906-831D-A2C8-08EFE035DDBF}"/>
              </a:ext>
            </a:extLst>
          </p:cNvPr>
          <p:cNvSpPr>
            <a:spLocks noGrp="1"/>
          </p:cNvSpPr>
          <p:nvPr>
            <p:ph type="sldNum" sz="quarter" idx="5"/>
          </p:nvPr>
        </p:nvSpPr>
        <p:spPr/>
        <p:txBody>
          <a:bodyPr/>
          <a:lstStyle/>
          <a:p>
            <a:fld id="{1392A098-A3EF-4C71-A511-9338F2AC8A9A}" type="slidenum">
              <a:rPr lang="en-GB" smtClean="0"/>
              <a:t>56</a:t>
            </a:fld>
            <a:endParaRPr lang="en-GB"/>
          </a:p>
        </p:txBody>
      </p:sp>
    </p:spTree>
    <p:extLst>
      <p:ext uri="{BB962C8B-B14F-4D97-AF65-F5344CB8AC3E}">
        <p14:creationId xmlns:p14="http://schemas.microsoft.com/office/powerpoint/2010/main" val="10239105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EF7D6-F7CC-DDB8-D26D-8424FFE1D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CC936-1A24-741B-6512-C3BA5CAEFB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04998-1AC4-73B8-8D1E-EA02C9EDF8E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21E23C-2FC9-6172-2C27-4361195FF926}"/>
              </a:ext>
            </a:extLst>
          </p:cNvPr>
          <p:cNvSpPr>
            <a:spLocks noGrp="1"/>
          </p:cNvSpPr>
          <p:nvPr>
            <p:ph type="sldNum" sz="quarter" idx="5"/>
          </p:nvPr>
        </p:nvSpPr>
        <p:spPr/>
        <p:txBody>
          <a:bodyPr/>
          <a:lstStyle/>
          <a:p>
            <a:fld id="{1392A098-A3EF-4C71-A511-9338F2AC8A9A}" type="slidenum">
              <a:rPr lang="en-GB" smtClean="0"/>
              <a:t>57</a:t>
            </a:fld>
            <a:endParaRPr lang="en-GB"/>
          </a:p>
        </p:txBody>
      </p:sp>
    </p:spTree>
    <p:extLst>
      <p:ext uri="{BB962C8B-B14F-4D97-AF65-F5344CB8AC3E}">
        <p14:creationId xmlns:p14="http://schemas.microsoft.com/office/powerpoint/2010/main" val="302679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8F5DD-0B40-CA0F-7B00-68087AD5D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4A9A9-73E0-AB5B-7DFC-343A5A31C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B1465-8E6A-C13B-EE59-7B3D10EC778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3CA5E7-9E55-3AEF-E9D2-16F7EACDACA8}"/>
              </a:ext>
            </a:extLst>
          </p:cNvPr>
          <p:cNvSpPr>
            <a:spLocks noGrp="1"/>
          </p:cNvSpPr>
          <p:nvPr>
            <p:ph type="sldNum" sz="quarter" idx="5"/>
          </p:nvPr>
        </p:nvSpPr>
        <p:spPr/>
        <p:txBody>
          <a:bodyPr/>
          <a:lstStyle/>
          <a:p>
            <a:fld id="{1392A098-A3EF-4C71-A511-9338F2AC8A9A}" type="slidenum">
              <a:rPr lang="en-GB" smtClean="0"/>
              <a:t>58</a:t>
            </a:fld>
            <a:endParaRPr lang="en-GB"/>
          </a:p>
        </p:txBody>
      </p:sp>
    </p:spTree>
    <p:extLst>
      <p:ext uri="{BB962C8B-B14F-4D97-AF65-F5344CB8AC3E}">
        <p14:creationId xmlns:p14="http://schemas.microsoft.com/office/powerpoint/2010/main" val="31442775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A0ED9-F5E1-2B3F-1E66-F3EF89333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96E79-E5E1-B9CB-8843-8B76CEB911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4D6F1-046A-895E-2BA4-9C85009EFE0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EAF2874-DE84-1DB7-08BF-259EC92EDD06}"/>
              </a:ext>
            </a:extLst>
          </p:cNvPr>
          <p:cNvSpPr>
            <a:spLocks noGrp="1"/>
          </p:cNvSpPr>
          <p:nvPr>
            <p:ph type="sldNum" sz="quarter" idx="5"/>
          </p:nvPr>
        </p:nvSpPr>
        <p:spPr/>
        <p:txBody>
          <a:bodyPr/>
          <a:lstStyle/>
          <a:p>
            <a:fld id="{1392A098-A3EF-4C71-A511-9338F2AC8A9A}" type="slidenum">
              <a:rPr lang="en-GB" smtClean="0"/>
              <a:t>59</a:t>
            </a:fld>
            <a:endParaRPr lang="en-GB"/>
          </a:p>
        </p:txBody>
      </p:sp>
    </p:spTree>
    <p:extLst>
      <p:ext uri="{BB962C8B-B14F-4D97-AF65-F5344CB8AC3E}">
        <p14:creationId xmlns:p14="http://schemas.microsoft.com/office/powerpoint/2010/main" val="36936688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3E2D9-F09A-46C1-0607-82141A801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116DA-4211-CA9E-694A-4AF237519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E4A1C-9EE4-7009-D7AF-D94ADFF7227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870182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948B3-1739-822C-6AC4-2338FAF3D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40F01-0732-CAC4-3578-8A9FA7390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97697-29F7-CA34-39C1-E812C0394AF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436173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B2D59-F30B-E6E1-498C-21090F122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57DC2-7620-297C-B0C6-01908854E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7B5F3F-0027-FEB7-68BD-CC75E050485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614540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3E88B-1194-325C-E2BF-8D16D5EB2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8EBAE-3AFB-2EDA-7F1B-4C6067DF4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B4515-7D31-E8A2-3BF3-86F0EB43DBC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261547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7A73D-FAC1-4592-907B-781644C00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35DE8-207C-74EF-1077-CDB65C1E06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6C9213-51BC-3270-A4BD-E060BB53256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138930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E77F3-94DB-FE29-B32D-0BAC18AE3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2F40A-F605-ED8A-FE12-79BA907F6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9227DD-08DA-F3C7-1BEF-783B873AEC2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988361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F0813-A9EE-9923-49C4-BF4B8A55B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5C6B3-3516-0D8A-0304-BB3D9BB00B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62BD1-CD78-AA1B-EBF0-6DCC60E1BC8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528316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276E6-F551-1301-B117-7687F29A2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3E5A6-7520-78F3-AC67-E5269EEB8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42082-8E76-AAED-9859-31150A2125C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391546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75504-1F93-875D-9DED-010FEBFCE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6A0A0-27BF-62CE-E7EC-0AC5C63B7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3F67C-B901-F0E1-57E4-90C2265E0B6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677D33A-7F22-1E33-F258-7A4009C37F36}"/>
              </a:ext>
            </a:extLst>
          </p:cNvPr>
          <p:cNvSpPr>
            <a:spLocks noGrp="1"/>
          </p:cNvSpPr>
          <p:nvPr>
            <p:ph type="sldNum" sz="quarter" idx="5"/>
          </p:nvPr>
        </p:nvSpPr>
        <p:spPr/>
        <p:txBody>
          <a:bodyPr/>
          <a:lstStyle/>
          <a:p>
            <a:fld id="{1392A098-A3EF-4C71-A511-9338F2AC8A9A}" type="slidenum">
              <a:rPr lang="en-GB" smtClean="0"/>
              <a:t>68</a:t>
            </a:fld>
            <a:endParaRPr lang="en-GB"/>
          </a:p>
        </p:txBody>
      </p:sp>
    </p:spTree>
    <p:extLst>
      <p:ext uri="{BB962C8B-B14F-4D97-AF65-F5344CB8AC3E}">
        <p14:creationId xmlns:p14="http://schemas.microsoft.com/office/powerpoint/2010/main" val="36036631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29913-6568-B964-7448-A50EBEC72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8E46A-D357-F4A7-D54C-121A567B0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DF137-94B4-89F1-53EF-9DACCCC57D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E00F07E-46FA-CD2C-52AA-859BD2BCB71E}"/>
              </a:ext>
            </a:extLst>
          </p:cNvPr>
          <p:cNvSpPr>
            <a:spLocks noGrp="1"/>
          </p:cNvSpPr>
          <p:nvPr>
            <p:ph type="sldNum" sz="quarter" idx="5"/>
          </p:nvPr>
        </p:nvSpPr>
        <p:spPr/>
        <p:txBody>
          <a:bodyPr/>
          <a:lstStyle/>
          <a:p>
            <a:fld id="{1392A098-A3EF-4C71-A511-9338F2AC8A9A}" type="slidenum">
              <a:rPr lang="en-GB" smtClean="0"/>
              <a:t>69</a:t>
            </a:fld>
            <a:endParaRPr lang="en-GB"/>
          </a:p>
        </p:txBody>
      </p:sp>
    </p:spTree>
    <p:extLst>
      <p:ext uri="{BB962C8B-B14F-4D97-AF65-F5344CB8AC3E}">
        <p14:creationId xmlns:p14="http://schemas.microsoft.com/office/powerpoint/2010/main" val="2312473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7A9DD-BC7C-2617-6DE0-4A970EF06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5EE0A-3BEC-4981-F172-C409EDE9B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A791B-EDB0-F9D3-E439-7942DBCF79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402AA79-C8F1-895C-E688-6228FFF1C053}"/>
              </a:ext>
            </a:extLst>
          </p:cNvPr>
          <p:cNvSpPr>
            <a:spLocks noGrp="1"/>
          </p:cNvSpPr>
          <p:nvPr>
            <p:ph type="sldNum" sz="quarter" idx="5"/>
          </p:nvPr>
        </p:nvSpPr>
        <p:spPr/>
        <p:txBody>
          <a:bodyPr/>
          <a:lstStyle/>
          <a:p>
            <a:fld id="{1392A098-A3EF-4C71-A511-9338F2AC8A9A}" type="slidenum">
              <a:rPr lang="en-GB" smtClean="0"/>
              <a:t>70</a:t>
            </a:fld>
            <a:endParaRPr lang="en-GB"/>
          </a:p>
        </p:txBody>
      </p:sp>
    </p:spTree>
    <p:extLst>
      <p:ext uri="{BB962C8B-B14F-4D97-AF65-F5344CB8AC3E}">
        <p14:creationId xmlns:p14="http://schemas.microsoft.com/office/powerpoint/2010/main" val="39686759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B1DCA-712D-9BB9-7C71-2A8AF85C3C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3F5F3-324F-081A-D06E-20AAAD06A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8A4B2-66B8-081F-7134-297827C342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5E1EF06-E443-AEC0-9AE0-5DF2A93570BA}"/>
              </a:ext>
            </a:extLst>
          </p:cNvPr>
          <p:cNvSpPr>
            <a:spLocks noGrp="1"/>
          </p:cNvSpPr>
          <p:nvPr>
            <p:ph type="sldNum" sz="quarter" idx="5"/>
          </p:nvPr>
        </p:nvSpPr>
        <p:spPr/>
        <p:txBody>
          <a:bodyPr/>
          <a:lstStyle/>
          <a:p>
            <a:fld id="{1392A098-A3EF-4C71-A511-9338F2AC8A9A}" type="slidenum">
              <a:rPr lang="en-GB" smtClean="0"/>
              <a:t>71</a:t>
            </a:fld>
            <a:endParaRPr lang="en-GB"/>
          </a:p>
        </p:txBody>
      </p:sp>
    </p:spTree>
    <p:extLst>
      <p:ext uri="{BB962C8B-B14F-4D97-AF65-F5344CB8AC3E}">
        <p14:creationId xmlns:p14="http://schemas.microsoft.com/office/powerpoint/2010/main" val="31101745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E67F5-3E8A-DE8C-2702-F65027AB9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13E5F-1AB7-DBD3-2580-9F43731C9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8ADD0-6A65-AFAE-4D29-BC03DC1654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408405-612F-C242-71F4-61A6A56C673F}"/>
              </a:ext>
            </a:extLst>
          </p:cNvPr>
          <p:cNvSpPr>
            <a:spLocks noGrp="1"/>
          </p:cNvSpPr>
          <p:nvPr>
            <p:ph type="sldNum" sz="quarter" idx="5"/>
          </p:nvPr>
        </p:nvSpPr>
        <p:spPr/>
        <p:txBody>
          <a:bodyPr/>
          <a:lstStyle/>
          <a:p>
            <a:fld id="{1392A098-A3EF-4C71-A511-9338F2AC8A9A}" type="slidenum">
              <a:rPr lang="en-GB" smtClean="0"/>
              <a:t>72</a:t>
            </a:fld>
            <a:endParaRPr lang="en-GB"/>
          </a:p>
        </p:txBody>
      </p:sp>
    </p:spTree>
    <p:extLst>
      <p:ext uri="{BB962C8B-B14F-4D97-AF65-F5344CB8AC3E}">
        <p14:creationId xmlns:p14="http://schemas.microsoft.com/office/powerpoint/2010/main" val="1761823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E4C2C-AE68-0CAC-92FE-073B0EFF7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EC314-8A3A-269F-6DD8-5D21FA69F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AE766-CE5E-D4B9-C867-C906499E8B9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70746D-ABF3-CEA0-FC75-9E27D4B7E455}"/>
              </a:ext>
            </a:extLst>
          </p:cNvPr>
          <p:cNvSpPr>
            <a:spLocks noGrp="1"/>
          </p:cNvSpPr>
          <p:nvPr>
            <p:ph type="sldNum" sz="quarter" idx="5"/>
          </p:nvPr>
        </p:nvSpPr>
        <p:spPr/>
        <p:txBody>
          <a:bodyPr/>
          <a:lstStyle/>
          <a:p>
            <a:fld id="{1392A098-A3EF-4C71-A511-9338F2AC8A9A}" type="slidenum">
              <a:rPr lang="en-GB" smtClean="0"/>
              <a:t>73</a:t>
            </a:fld>
            <a:endParaRPr lang="en-GB"/>
          </a:p>
        </p:txBody>
      </p:sp>
    </p:spTree>
    <p:extLst>
      <p:ext uri="{BB962C8B-B14F-4D97-AF65-F5344CB8AC3E}">
        <p14:creationId xmlns:p14="http://schemas.microsoft.com/office/powerpoint/2010/main" val="30179737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9DFF-9DE8-3260-94B3-BA1C10E78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49C33-75EF-7027-3B88-C52692D82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9DCBD-B7A3-2F08-97F5-E5EC25ECDAA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8412EAA-A6C6-CE0C-B3CE-F8EAA572A3F4}"/>
              </a:ext>
            </a:extLst>
          </p:cNvPr>
          <p:cNvSpPr>
            <a:spLocks noGrp="1"/>
          </p:cNvSpPr>
          <p:nvPr>
            <p:ph type="sldNum" sz="quarter" idx="5"/>
          </p:nvPr>
        </p:nvSpPr>
        <p:spPr/>
        <p:txBody>
          <a:bodyPr/>
          <a:lstStyle/>
          <a:p>
            <a:fld id="{1392A098-A3EF-4C71-A511-9338F2AC8A9A}" type="slidenum">
              <a:rPr lang="en-GB" smtClean="0"/>
              <a:t>74</a:t>
            </a:fld>
            <a:endParaRPr lang="en-GB"/>
          </a:p>
        </p:txBody>
      </p:sp>
    </p:spTree>
    <p:extLst>
      <p:ext uri="{BB962C8B-B14F-4D97-AF65-F5344CB8AC3E}">
        <p14:creationId xmlns:p14="http://schemas.microsoft.com/office/powerpoint/2010/main" val="34316544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6A3BA-4D22-95FC-53C4-9A5B510277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991BA-DD8A-3BF7-444A-937E799075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393AF-57F9-3DB5-A8F4-B7A029CD7C8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CC56215-7413-EC00-A69F-81DDBAC46FAC}"/>
              </a:ext>
            </a:extLst>
          </p:cNvPr>
          <p:cNvSpPr>
            <a:spLocks noGrp="1"/>
          </p:cNvSpPr>
          <p:nvPr>
            <p:ph type="sldNum" sz="quarter" idx="5"/>
          </p:nvPr>
        </p:nvSpPr>
        <p:spPr/>
        <p:txBody>
          <a:bodyPr/>
          <a:lstStyle/>
          <a:p>
            <a:fld id="{1392A098-A3EF-4C71-A511-9338F2AC8A9A}" type="slidenum">
              <a:rPr lang="en-GB" smtClean="0"/>
              <a:t>75</a:t>
            </a:fld>
            <a:endParaRPr lang="en-GB"/>
          </a:p>
        </p:txBody>
      </p:sp>
    </p:spTree>
    <p:extLst>
      <p:ext uri="{BB962C8B-B14F-4D97-AF65-F5344CB8AC3E}">
        <p14:creationId xmlns:p14="http://schemas.microsoft.com/office/powerpoint/2010/main" val="26635570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89082-832A-08BA-7BEE-6157989F04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35642-6062-3BEC-6DCD-5A6BCEF2A3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71EBF-B244-9CB1-56CB-3A5B9369B7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43FE06-591C-6DEA-56D7-48F11D701F9F}"/>
              </a:ext>
            </a:extLst>
          </p:cNvPr>
          <p:cNvSpPr>
            <a:spLocks noGrp="1"/>
          </p:cNvSpPr>
          <p:nvPr>
            <p:ph type="sldNum" sz="quarter" idx="5"/>
          </p:nvPr>
        </p:nvSpPr>
        <p:spPr/>
        <p:txBody>
          <a:bodyPr/>
          <a:lstStyle/>
          <a:p>
            <a:fld id="{1392A098-A3EF-4C71-A511-9338F2AC8A9A}" type="slidenum">
              <a:rPr lang="en-GB" smtClean="0"/>
              <a:t>76</a:t>
            </a:fld>
            <a:endParaRPr lang="en-GB"/>
          </a:p>
        </p:txBody>
      </p:sp>
    </p:spTree>
    <p:extLst>
      <p:ext uri="{BB962C8B-B14F-4D97-AF65-F5344CB8AC3E}">
        <p14:creationId xmlns:p14="http://schemas.microsoft.com/office/powerpoint/2010/main" val="18479542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69328-3582-B37F-7D0C-3FDAFB297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38789-2347-5F23-0270-AB4EF4A49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D0BB35-E5E3-3400-4683-0656B2B81D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AE1521-9860-34AD-3160-9C4DF35CBD0D}"/>
              </a:ext>
            </a:extLst>
          </p:cNvPr>
          <p:cNvSpPr>
            <a:spLocks noGrp="1"/>
          </p:cNvSpPr>
          <p:nvPr>
            <p:ph type="sldNum" sz="quarter" idx="5"/>
          </p:nvPr>
        </p:nvSpPr>
        <p:spPr/>
        <p:txBody>
          <a:bodyPr/>
          <a:lstStyle/>
          <a:p>
            <a:fld id="{1392A098-A3EF-4C71-A511-9338F2AC8A9A}" type="slidenum">
              <a:rPr lang="en-GB" smtClean="0"/>
              <a:t>77</a:t>
            </a:fld>
            <a:endParaRPr lang="en-GB"/>
          </a:p>
        </p:txBody>
      </p:sp>
    </p:spTree>
    <p:extLst>
      <p:ext uri="{BB962C8B-B14F-4D97-AF65-F5344CB8AC3E}">
        <p14:creationId xmlns:p14="http://schemas.microsoft.com/office/powerpoint/2010/main" val="34748063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56189-C983-8362-0DAD-DCAAFCC69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107FB-0FDA-93EE-1F01-633D228D5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FABC0-B901-B344-C87E-E8DA120C61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5E8363-097D-76BE-94E8-FF3A1C3B0C21}"/>
              </a:ext>
            </a:extLst>
          </p:cNvPr>
          <p:cNvSpPr>
            <a:spLocks noGrp="1"/>
          </p:cNvSpPr>
          <p:nvPr>
            <p:ph type="sldNum" sz="quarter" idx="5"/>
          </p:nvPr>
        </p:nvSpPr>
        <p:spPr/>
        <p:txBody>
          <a:bodyPr/>
          <a:lstStyle/>
          <a:p>
            <a:fld id="{1392A098-A3EF-4C71-A511-9338F2AC8A9A}" type="slidenum">
              <a:rPr lang="en-GB" smtClean="0"/>
              <a:t>78</a:t>
            </a:fld>
            <a:endParaRPr lang="en-GB"/>
          </a:p>
        </p:txBody>
      </p:sp>
    </p:spTree>
    <p:extLst>
      <p:ext uri="{BB962C8B-B14F-4D97-AF65-F5344CB8AC3E}">
        <p14:creationId xmlns:p14="http://schemas.microsoft.com/office/powerpoint/2010/main" val="797406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47C3-552F-A92A-5BE7-49E97E9E9C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397302-6F8A-64B1-4D32-335DE62704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58D7591-379D-8009-2D93-C349E00B7ED6}"/>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5" name="Footer Placeholder 4">
            <a:extLst>
              <a:ext uri="{FF2B5EF4-FFF2-40B4-BE49-F238E27FC236}">
                <a16:creationId xmlns:a16="http://schemas.microsoft.com/office/drawing/2014/main" id="{44409709-F3EB-7E2E-F156-BB0214B0B8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88EE5A-8378-1896-088A-D40C5959416E}"/>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1880474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DB024-FD0C-66BD-D2A7-0A0E4EFFC6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8BBE27-6926-63C1-E916-D75D50C1CE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10D37D-D261-9895-75B5-6133E6E1DED2}"/>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5" name="Footer Placeholder 4">
            <a:extLst>
              <a:ext uri="{FF2B5EF4-FFF2-40B4-BE49-F238E27FC236}">
                <a16:creationId xmlns:a16="http://schemas.microsoft.com/office/drawing/2014/main" id="{DA97D856-4075-E97B-D9B3-2391AD641A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DE1B39-B0EF-E061-AA37-1F9D58E1C949}"/>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166790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453D-6E4C-8BF6-1083-186E1C04A1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F562B31-7C2B-7A90-05A1-84A37F5DD0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7E5245-02BF-F3FC-D7BD-EE9C517A0F56}"/>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5" name="Footer Placeholder 4">
            <a:extLst>
              <a:ext uri="{FF2B5EF4-FFF2-40B4-BE49-F238E27FC236}">
                <a16:creationId xmlns:a16="http://schemas.microsoft.com/office/drawing/2014/main" id="{6A86B133-E620-4D43-FA93-7E276D9B04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BC7327-50D0-05B8-E467-D9978FA918E8}"/>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659312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0D764-BEE6-1DAC-DDDE-0A165C5FCD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237F33-4071-709E-E4B4-81F16D5C3F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007FEB-8837-16D0-74BA-14DE8E79D9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5A9BEC5-12DB-EE07-FE8D-870A39DF9845}"/>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6" name="Footer Placeholder 5">
            <a:extLst>
              <a:ext uri="{FF2B5EF4-FFF2-40B4-BE49-F238E27FC236}">
                <a16:creationId xmlns:a16="http://schemas.microsoft.com/office/drawing/2014/main" id="{4F0778E1-5352-A12B-4B62-66DB0D2906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0DA632-5237-A184-4F21-9BE8110BD673}"/>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88705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63787-EDD2-F96B-0043-45F593025C1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43BE16-650F-3371-91FB-5E1AD16DB6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1D7CF-4D51-DFB1-BDDC-BFCF4635B9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67086D1-84AF-13BC-1B5A-B1E29F18FE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7C41C8-072E-927D-BAFE-6EC5A6BD29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2B6637-C304-F0AF-E79D-CE29623AE8F4}"/>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8" name="Footer Placeholder 7">
            <a:extLst>
              <a:ext uri="{FF2B5EF4-FFF2-40B4-BE49-F238E27FC236}">
                <a16:creationId xmlns:a16="http://schemas.microsoft.com/office/drawing/2014/main" id="{98EB479D-4698-9232-5183-A9A71749A9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46F1F1-B8EC-C00D-BBBB-AD2CEFCB44CD}"/>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569571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14DF-49EF-BB15-B936-5C0955E4642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9041AC5-4DCB-6911-A486-BB1F387B764A}"/>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4" name="Footer Placeholder 3">
            <a:extLst>
              <a:ext uri="{FF2B5EF4-FFF2-40B4-BE49-F238E27FC236}">
                <a16:creationId xmlns:a16="http://schemas.microsoft.com/office/drawing/2014/main" id="{E9F9C73D-DFAD-5881-01C7-24A4BB3E89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416654-F3D2-22AB-B77D-93D18ABF9CF5}"/>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881920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D3BC26-786F-29EF-D23B-16DCA25003FF}"/>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3" name="Footer Placeholder 2">
            <a:extLst>
              <a:ext uri="{FF2B5EF4-FFF2-40B4-BE49-F238E27FC236}">
                <a16:creationId xmlns:a16="http://schemas.microsoft.com/office/drawing/2014/main" id="{20344EA0-5E52-421D-EF1B-A9C3AED22C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29F4860-C63B-64E7-2EC7-C0CB50657EAD}"/>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130650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DFDB1-A359-B160-770C-DE25EBD70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0A3D8A-B80E-9BFA-6192-CD1E7C010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6293AB7-DB23-051A-1976-E8C9035D6F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E569BA-3977-BA14-E915-C665F0320C5C}"/>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6" name="Footer Placeholder 5">
            <a:extLst>
              <a:ext uri="{FF2B5EF4-FFF2-40B4-BE49-F238E27FC236}">
                <a16:creationId xmlns:a16="http://schemas.microsoft.com/office/drawing/2014/main" id="{AECDF3B1-9079-7439-10ED-C2E0915580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91EDA0-92CF-FAF8-5295-B33BDFDC5479}"/>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558489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3845-5B1D-AA72-E47C-D60FCFD785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89A710-0B7A-29C3-3E64-B7D7E030DF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B384760-C0B4-D076-AFA8-56EF4B1FD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1CB1A4-BFB3-3D63-2EF9-8FB717360F5C}"/>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6" name="Footer Placeholder 5">
            <a:extLst>
              <a:ext uri="{FF2B5EF4-FFF2-40B4-BE49-F238E27FC236}">
                <a16:creationId xmlns:a16="http://schemas.microsoft.com/office/drawing/2014/main" id="{9D562A7F-AF90-DA3C-21D1-CFF79D3820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58D37E-C68C-6500-3F97-4BF4B7D897DA}"/>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968472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48B0D-7F3C-C4C0-5C98-42ADA8C6634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01C472-6F46-AF5F-1C1E-5D0BC2F570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061202-CEEB-AF62-A50F-DECE7C1AC6D4}"/>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5" name="Footer Placeholder 4">
            <a:extLst>
              <a:ext uri="{FF2B5EF4-FFF2-40B4-BE49-F238E27FC236}">
                <a16:creationId xmlns:a16="http://schemas.microsoft.com/office/drawing/2014/main" id="{074C2726-EB73-7283-E433-4E4239B0B0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B82893-D79B-861B-313F-C659F9003038}"/>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3679841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2110C3-DCF4-6381-8923-0784610AED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467A62-5D76-2C0C-D49A-8D4387B655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9D3D9B-0E04-32B4-6BC2-E9D98D3490FB}"/>
              </a:ext>
            </a:extLst>
          </p:cNvPr>
          <p:cNvSpPr>
            <a:spLocks noGrp="1"/>
          </p:cNvSpPr>
          <p:nvPr>
            <p:ph type="dt" sz="half" idx="10"/>
          </p:nvPr>
        </p:nvSpPr>
        <p:spPr/>
        <p:txBody>
          <a:bodyPr/>
          <a:lstStyle/>
          <a:p>
            <a:fld id="{A556FD71-1815-44D0-9AC2-A45FF5BA6868}" type="datetimeFigureOut">
              <a:rPr lang="en-GB" smtClean="0"/>
              <a:t>20/04/2026</a:t>
            </a:fld>
            <a:endParaRPr lang="en-GB"/>
          </a:p>
        </p:txBody>
      </p:sp>
      <p:sp>
        <p:nvSpPr>
          <p:cNvPr id="5" name="Footer Placeholder 4">
            <a:extLst>
              <a:ext uri="{FF2B5EF4-FFF2-40B4-BE49-F238E27FC236}">
                <a16:creationId xmlns:a16="http://schemas.microsoft.com/office/drawing/2014/main" id="{7523B4E1-7451-F06E-68BE-C7F1100314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551A6C-5EF4-30E4-A10E-C870AA285A9D}"/>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866762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E7948-1358-CA2F-62A9-9F36B0643E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BC0419-2BA9-27CC-5E8B-DB946C7F6D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09C7BE-E8E8-8BB3-5C96-0BDDBD8078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56FD71-1815-44D0-9AC2-A45FF5BA6868}" type="datetimeFigureOut">
              <a:rPr lang="en-GB" smtClean="0"/>
              <a:t>20/04/2026</a:t>
            </a:fld>
            <a:endParaRPr lang="en-GB"/>
          </a:p>
        </p:txBody>
      </p:sp>
      <p:sp>
        <p:nvSpPr>
          <p:cNvPr id="5" name="Footer Placeholder 4">
            <a:extLst>
              <a:ext uri="{FF2B5EF4-FFF2-40B4-BE49-F238E27FC236}">
                <a16:creationId xmlns:a16="http://schemas.microsoft.com/office/drawing/2014/main" id="{DFE1F220-CCC3-8480-45A4-CD7CFC04A0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9ED91F3-23B7-E8C7-C2EF-A9FA93815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081911-A14D-4FCB-AA21-E693D18D59B2}" type="slidenum">
              <a:rPr lang="en-GB" smtClean="0"/>
              <a:t>‹#›</a:t>
            </a:fld>
            <a:endParaRPr lang="en-GB"/>
          </a:p>
        </p:txBody>
      </p:sp>
    </p:spTree>
    <p:extLst>
      <p:ext uri="{BB962C8B-B14F-4D97-AF65-F5344CB8AC3E}">
        <p14:creationId xmlns:p14="http://schemas.microsoft.com/office/powerpoint/2010/main" val="2757632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EF61AC6-E6EF-CA28-77BC-4A41B81106F7}"/>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A79A06F-7853-711D-0EA1-D09F3A1644E7}"/>
              </a:ext>
            </a:extLst>
          </p:cNvPr>
          <p:cNvSpPr txBox="1"/>
          <p:nvPr/>
        </p:nvSpPr>
        <p:spPr>
          <a:xfrm>
            <a:off x="699521" y="4009365"/>
            <a:ext cx="11119982" cy="1107996"/>
          </a:xfrm>
          <a:prstGeom prst="rect">
            <a:avLst/>
          </a:prstGeom>
          <a:noFill/>
        </p:spPr>
        <p:txBody>
          <a:bodyPr wrap="square">
            <a:spAutoFit/>
          </a:bodyPr>
          <a:lstStyle/>
          <a:p>
            <a:r>
              <a:rPr lang="en-GB" sz="6600" b="1" dirty="0">
                <a:latin typeface="Dreaming Outloud Pro" panose="03050502040302030504" pitchFamily="66" charset="0"/>
                <a:cs typeface="Dreaming Outloud Pro" panose="03050502040302030504" pitchFamily="66" charset="0"/>
              </a:rPr>
              <a:t>Welcome to our service today</a:t>
            </a:r>
          </a:p>
        </p:txBody>
      </p:sp>
      <p:sp>
        <p:nvSpPr>
          <p:cNvPr id="2" name="TextBox 1">
            <a:extLst>
              <a:ext uri="{FF2B5EF4-FFF2-40B4-BE49-F238E27FC236}">
                <a16:creationId xmlns:a16="http://schemas.microsoft.com/office/drawing/2014/main" id="{37BDEFB9-5B74-048D-6D2D-D42858DE7EFC}"/>
              </a:ext>
            </a:extLst>
          </p:cNvPr>
          <p:cNvSpPr txBox="1"/>
          <p:nvPr/>
        </p:nvSpPr>
        <p:spPr>
          <a:xfrm>
            <a:off x="2409365" y="5810977"/>
            <a:ext cx="7700294" cy="646331"/>
          </a:xfrm>
          <a:prstGeom prst="rect">
            <a:avLst/>
          </a:prstGeom>
          <a:solidFill>
            <a:schemeClr val="bg1"/>
          </a:solidFill>
        </p:spPr>
        <p:txBody>
          <a:bodyPr wrap="square" rtlCol="0">
            <a:spAutoFit/>
          </a:bodyPr>
          <a:lstStyle/>
          <a:p>
            <a:pPr algn="just">
              <a:tabLst>
                <a:tab pos="1847850" algn="l"/>
              </a:tabLst>
            </a:pPr>
            <a:r>
              <a:rPr lang="en-GB" sz="3600" b="1" cap="small"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 Barnabas Church 3-May-26</a:t>
            </a:r>
            <a:endParaRPr lang="en-GB" sz="1000" b="1" cap="small" dirty="0"/>
          </a:p>
        </p:txBody>
      </p:sp>
      <p:pic>
        <p:nvPicPr>
          <p:cNvPr id="10" name="Picture 9" descr="The image features a black silhouette of a bird with a cross, centered on a minimalist, white background.&#10;&#10;AI-generated content may be incorrect.">
            <a:extLst>
              <a:ext uri="{FF2B5EF4-FFF2-40B4-BE49-F238E27FC236}">
                <a16:creationId xmlns:a16="http://schemas.microsoft.com/office/drawing/2014/main" id="{675FBBA6-BECC-0E2D-8B33-6F282E406289}"/>
              </a:ext>
            </a:extLst>
          </p:cNvPr>
          <p:cNvPicPr>
            <a:picLocks noChangeAspect="1"/>
          </p:cNvPicPr>
          <p:nvPr/>
        </p:nvPicPr>
        <p:blipFill>
          <a:blip r:embed="rId3"/>
          <a:stretch>
            <a:fillRect/>
          </a:stretch>
        </p:blipFill>
        <p:spPr>
          <a:xfrm>
            <a:off x="1915506" y="400692"/>
            <a:ext cx="8688012" cy="2915057"/>
          </a:xfrm>
          <a:prstGeom prst="rect">
            <a:avLst/>
          </a:prstGeom>
        </p:spPr>
      </p:pic>
    </p:spTree>
    <p:extLst>
      <p:ext uri="{BB962C8B-B14F-4D97-AF65-F5344CB8AC3E}">
        <p14:creationId xmlns:p14="http://schemas.microsoft.com/office/powerpoint/2010/main" val="2091542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1B9C2-AC98-2BB2-1759-E014617085F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1DA93AF-4649-5E9C-054A-5FEC03FAE7A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DDBFD42-54CA-AC82-F831-C3429F3E981D}"/>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sp>
        <p:nvSpPr>
          <p:cNvPr id="8" name="TextBox 7">
            <a:extLst>
              <a:ext uri="{FF2B5EF4-FFF2-40B4-BE49-F238E27FC236}">
                <a16:creationId xmlns:a16="http://schemas.microsoft.com/office/drawing/2014/main" id="{22E4A890-BB4F-5597-6C58-7B75772A8F54}"/>
              </a:ext>
            </a:extLst>
          </p:cNvPr>
          <p:cNvSpPr txBox="1"/>
          <p:nvPr/>
        </p:nvSpPr>
        <p:spPr>
          <a:xfrm>
            <a:off x="2172773" y="2831920"/>
            <a:ext cx="7259326" cy="830997"/>
          </a:xfrm>
          <a:prstGeom prst="rect">
            <a:avLst/>
          </a:prstGeom>
          <a:noFill/>
        </p:spPr>
        <p:txBody>
          <a:bodyPr wrap="square" rtlCol="0">
            <a:spAutoFit/>
          </a:bodyPr>
          <a:lstStyle/>
          <a:p>
            <a:pPr algn="ctr">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light our Easter candle</a:t>
            </a:r>
            <a:endParaRPr lang="en-GB" sz="1200" i="1" dirty="0"/>
          </a:p>
        </p:txBody>
      </p:sp>
      <p:pic>
        <p:nvPicPr>
          <p:cNvPr id="3" name="Picture 2" descr="Memorial Candle&quot; Images – Browse 4,450 Stock Photos, Vectors, and Video |  Adobe Stock">
            <a:extLst>
              <a:ext uri="{FF2B5EF4-FFF2-40B4-BE49-F238E27FC236}">
                <a16:creationId xmlns:a16="http://schemas.microsoft.com/office/drawing/2014/main" id="{13EB5B59-3ADE-B019-CF2D-986670CA90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Tree>
    <p:extLst>
      <p:ext uri="{BB962C8B-B14F-4D97-AF65-F5344CB8AC3E}">
        <p14:creationId xmlns:p14="http://schemas.microsoft.com/office/powerpoint/2010/main" val="305555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91F3D-2652-3CDA-5548-682C6A2C11F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9C17CFD-B6C2-E708-AC9B-7E8DD623652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8EEC030-790F-821F-0451-FAC7947702D7}"/>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A516FB7B-C5F6-7883-3480-3867AEA86223}"/>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CCF787A2-A6EA-C5BC-2FD4-48A160D7EDCA}"/>
              </a:ext>
            </a:extLst>
          </p:cNvPr>
          <p:cNvSpPr txBox="1"/>
          <p:nvPr/>
        </p:nvSpPr>
        <p:spPr>
          <a:xfrm>
            <a:off x="613775" y="1186841"/>
            <a:ext cx="10333973" cy="4431983"/>
          </a:xfrm>
          <a:prstGeom prst="rect">
            <a:avLst/>
          </a:prstGeom>
          <a:noFill/>
        </p:spPr>
        <p:txBody>
          <a:bodyPr wrap="square" rtlCol="0">
            <a:spAutoFit/>
          </a:bodyPr>
          <a:lstStyle/>
          <a:p>
            <a:pPr algn="just">
              <a:tabLst>
                <a:tab pos="1847850" algn="l"/>
              </a:tabLst>
            </a:pPr>
            <a:r>
              <a:rPr lang="en-GB" sz="6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Grace, mercy and peace from God our Father and the Lord Jesus Christ be with you</a:t>
            </a:r>
          </a:p>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also with you.</a:t>
            </a:r>
            <a:endParaRPr lang="en-GB" sz="6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668383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1EB98-1A75-8F6B-238F-F86C862AC56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6F8B36-53A4-B6FC-27EC-F4C38FDF22D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9951CE3-4FA4-477E-D568-BDFCACBD9035}"/>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EA9B36D2-4502-3F54-FBDD-3B81103A589F}"/>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59EA623D-4591-F3E6-CFEA-B92A7EDDFFFA}"/>
              </a:ext>
            </a:extLst>
          </p:cNvPr>
          <p:cNvSpPr txBox="1"/>
          <p:nvPr/>
        </p:nvSpPr>
        <p:spPr>
          <a:xfrm>
            <a:off x="613775" y="1186841"/>
            <a:ext cx="10333973" cy="4154984"/>
          </a:xfrm>
          <a:prstGeom prst="rect">
            <a:avLst/>
          </a:prstGeom>
          <a:noFill/>
        </p:spPr>
        <p:txBody>
          <a:bodyPr wrap="square" rtlCol="0">
            <a:spAutoFit/>
          </a:bodyPr>
          <a:lstStyle/>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Almighty God, to whom all hearts are open, all desires known and from whom no secrets are hidden</a:t>
            </a:r>
            <a:endParaRPr lang="en-GB" b="1"/>
          </a:p>
        </p:txBody>
      </p:sp>
    </p:spTree>
    <p:extLst>
      <p:ext uri="{BB962C8B-B14F-4D97-AF65-F5344CB8AC3E}">
        <p14:creationId xmlns:p14="http://schemas.microsoft.com/office/powerpoint/2010/main" val="3038324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5691B-985D-25A0-E818-5B04A8F90F2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B6402DE-4595-C071-6942-C5ECCA8E536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8D84983-9583-E174-0AA2-223F8288B546}"/>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BBD2949E-78BB-5DBD-D5B3-7ED9C849C168}"/>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471940C9-C1D3-D909-624A-2D687E2C61B6}"/>
              </a:ext>
            </a:extLst>
          </p:cNvPr>
          <p:cNvSpPr txBox="1"/>
          <p:nvPr/>
        </p:nvSpPr>
        <p:spPr>
          <a:xfrm>
            <a:off x="613775" y="1186841"/>
            <a:ext cx="10333973" cy="3139321"/>
          </a:xfrm>
          <a:prstGeom prst="rect">
            <a:avLst/>
          </a:prstGeom>
          <a:noFill/>
        </p:spPr>
        <p:txBody>
          <a:bodyPr wrap="square" rtlCol="0">
            <a:spAutoFit/>
          </a:bodyPr>
          <a:lstStyle/>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cleanse the thoughts of our hearts by the inspiration of your Holy Spirit</a:t>
            </a:r>
            <a:endParaRPr lang="en-GB" b="1"/>
          </a:p>
        </p:txBody>
      </p:sp>
    </p:spTree>
    <p:extLst>
      <p:ext uri="{BB962C8B-B14F-4D97-AF65-F5344CB8AC3E}">
        <p14:creationId xmlns:p14="http://schemas.microsoft.com/office/powerpoint/2010/main" val="307825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00E3-0E00-F13C-CCE1-0EE1BEEC648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CAF1102-1D17-B3DD-EC12-13A2DBE17D0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53A0E4D-D7F3-CC3C-3AE5-3CF215C6BAC7}"/>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E8FC1AA7-07B3-68E3-43D0-A21653A08441}"/>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5DFEA800-EDCC-9DBA-0E92-5B113352FEDF}"/>
              </a:ext>
            </a:extLst>
          </p:cNvPr>
          <p:cNvSpPr txBox="1"/>
          <p:nvPr/>
        </p:nvSpPr>
        <p:spPr>
          <a:xfrm>
            <a:off x="613775" y="1186841"/>
            <a:ext cx="10333973" cy="4154984"/>
          </a:xfrm>
          <a:prstGeom prst="rect">
            <a:avLst/>
          </a:prstGeom>
          <a:noFill/>
        </p:spPr>
        <p:txBody>
          <a:bodyPr wrap="square" rtlCol="0">
            <a:spAutoFit/>
          </a:bodyPr>
          <a:lstStyle/>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we may perfectly love you and worthily magnify your holy name, through Christ our Lord. Amen.</a:t>
            </a:r>
            <a:endParaRPr lang="en-GB" b="1"/>
          </a:p>
        </p:txBody>
      </p:sp>
    </p:spTree>
    <p:extLst>
      <p:ext uri="{BB962C8B-B14F-4D97-AF65-F5344CB8AC3E}">
        <p14:creationId xmlns:p14="http://schemas.microsoft.com/office/powerpoint/2010/main" val="158705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D61B-C8FB-038C-C46F-C7C28484D90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9113F1C-B3A7-98C7-862A-9A1534B23E9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26322F3-1335-4C98-D792-804163F2916D}"/>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77A416F0-0D2A-3390-9470-8E908FB58298}"/>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97AD93AE-447B-FCD6-A780-490A4C708B92}"/>
              </a:ext>
            </a:extLst>
          </p:cNvPr>
          <p:cNvSpPr txBox="1"/>
          <p:nvPr/>
        </p:nvSpPr>
        <p:spPr>
          <a:xfrm>
            <a:off x="613775" y="1186841"/>
            <a:ext cx="10333973" cy="2677656"/>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opening hymn is</a:t>
            </a:r>
          </a:p>
          <a:p>
            <a:pPr>
              <a:tabLst>
                <a:tab pos="1847850" algn="l"/>
              </a:tabLst>
            </a:pPr>
            <a:r>
              <a:rPr lang="en-GB" sz="6600" b="1" dirty="0">
                <a:effectLst/>
                <a:latin typeface="Times New Roman" panose="02020603050405020304" pitchFamily="18" charset="0"/>
                <a:ea typeface="Calibri" panose="020F0502020204030204" pitchFamily="34" charset="0"/>
                <a:cs typeface="Times New Roman" panose="02020603050405020304" pitchFamily="18" charset="0"/>
              </a:rPr>
              <a:t>All glory, laud and honour</a:t>
            </a:r>
          </a:p>
          <a:p>
            <a:pPr>
              <a:tabLst>
                <a:tab pos="1847850" algn="l"/>
              </a:tabLst>
            </a:pPr>
            <a:r>
              <a:rPr lang="en-GB" sz="4800" dirty="0">
                <a:effectLst/>
                <a:latin typeface="Times New Roman" panose="02020603050405020304" pitchFamily="18" charset="0"/>
                <a:ea typeface="Calibri" panose="020F0502020204030204" pitchFamily="34" charset="0"/>
                <a:cs typeface="Times New Roman" panose="02020603050405020304" pitchFamily="18" charset="0"/>
              </a:rPr>
              <a:t>A&amp;M 159 </a:t>
            </a:r>
            <a:r>
              <a:rPr lang="en-GB" sz="4800" dirty="0" err="1">
                <a:effectLst/>
                <a:latin typeface="Times New Roman" panose="02020603050405020304" pitchFamily="18" charset="0"/>
                <a:ea typeface="Calibri" panose="020F0502020204030204" pitchFamily="34" charset="0"/>
                <a:cs typeface="Times New Roman" panose="02020603050405020304" pitchFamily="18" charset="0"/>
              </a:rPr>
              <a:t>vv</a:t>
            </a:r>
            <a:r>
              <a:rPr lang="en-GB" sz="4800" dirty="0">
                <a:effectLst/>
                <a:latin typeface="Times New Roman" panose="02020603050405020304" pitchFamily="18" charset="0"/>
                <a:ea typeface="Calibri" panose="020F0502020204030204" pitchFamily="34" charset="0"/>
                <a:cs typeface="Times New Roman" panose="02020603050405020304" pitchFamily="18" charset="0"/>
              </a:rPr>
              <a:t> 1-5</a:t>
            </a:r>
            <a:endParaRPr lang="en-GB" sz="1200" dirty="0"/>
          </a:p>
        </p:txBody>
      </p:sp>
    </p:spTree>
    <p:extLst>
      <p:ext uri="{BB962C8B-B14F-4D97-AF65-F5344CB8AC3E}">
        <p14:creationId xmlns:p14="http://schemas.microsoft.com/office/powerpoint/2010/main" val="174460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BAF398-C877-030F-F29C-4D6566017D1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BBD4300-193D-73DA-D0E5-5281F240BCA8}"/>
              </a:ext>
            </a:extLst>
          </p:cNvPr>
          <p:cNvSpPr txBox="1"/>
          <p:nvPr/>
        </p:nvSpPr>
        <p:spPr>
          <a:xfrm>
            <a:off x="531687" y="400692"/>
            <a:ext cx="10769885" cy="6001643"/>
          </a:xfrm>
          <a:prstGeom prst="rect">
            <a:avLst/>
          </a:prstGeom>
          <a:noFill/>
        </p:spPr>
        <p:txBody>
          <a:bodyPr wrap="square">
            <a:spAutoFit/>
          </a:bodyPr>
          <a:lstStyle/>
          <a:p>
            <a:pPr>
              <a:buNone/>
            </a:pPr>
            <a:r>
              <a:rPr lang="en-GB" sz="4800" b="1" i="1" dirty="0">
                <a:latin typeface="Times New Roman" panose="02020603050405020304" pitchFamily="18" charset="0"/>
                <a:cs typeface="Times New Roman" panose="02020603050405020304" pitchFamily="18" charset="0"/>
              </a:rPr>
              <a:t>All glory, laud and honour</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thee, Redeemer King,</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whom the lips of children</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made sweet hosannas ring.</a:t>
            </a:r>
          </a:p>
          <a:p>
            <a:pPr>
              <a:buNone/>
            </a:pPr>
            <a:r>
              <a:rPr lang="en-GB" sz="4800" b="1" dirty="0">
                <a:latin typeface="Times New Roman" panose="02020603050405020304" pitchFamily="18" charset="0"/>
                <a:cs typeface="Times New Roman" panose="02020603050405020304" pitchFamily="18" charset="0"/>
              </a:rPr>
              <a:t>Thou art the King of Israel,</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thou David’s royal Son,</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who in the Lord’s name </a:t>
            </a:r>
            <a:r>
              <a:rPr lang="en-GB" sz="4800" b="1" dirty="0" err="1">
                <a:latin typeface="Times New Roman" panose="02020603050405020304" pitchFamily="18" charset="0"/>
                <a:cs typeface="Times New Roman" panose="02020603050405020304" pitchFamily="18" charset="0"/>
              </a:rPr>
              <a:t>comest</a:t>
            </a:r>
            <a:r>
              <a:rPr lang="en-GB" sz="4800" b="1" dirty="0">
                <a:latin typeface="Times New Roman" panose="02020603050405020304" pitchFamily="18" charset="0"/>
                <a:cs typeface="Times New Roman" panose="02020603050405020304" pitchFamily="18" charset="0"/>
              </a:rPr>
              <a:t>,</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the King and blessed One.</a:t>
            </a:r>
          </a:p>
        </p:txBody>
      </p:sp>
      <p:pic>
        <p:nvPicPr>
          <p:cNvPr id="8" name="Picture 7" descr="A black and white image of a musical note&#10;&#10;AI-generated content may be incorrect.">
            <a:extLst>
              <a:ext uri="{FF2B5EF4-FFF2-40B4-BE49-F238E27FC236}">
                <a16:creationId xmlns:a16="http://schemas.microsoft.com/office/drawing/2014/main" id="{6E594733-43B6-7A1E-F1E7-DB3859B1966E}"/>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67451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762E9-F48C-7749-E392-2BF6F904CA0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FA4E82C-E8EE-B6D8-A410-28D0F33865C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ECA4FF1-C586-7BFD-4556-86AAF4FABD97}"/>
              </a:ext>
            </a:extLst>
          </p:cNvPr>
          <p:cNvSpPr txBox="1"/>
          <p:nvPr/>
        </p:nvSpPr>
        <p:spPr>
          <a:xfrm>
            <a:off x="531687" y="400692"/>
            <a:ext cx="10769885" cy="6001643"/>
          </a:xfrm>
          <a:prstGeom prst="rect">
            <a:avLst/>
          </a:prstGeom>
          <a:noFill/>
        </p:spPr>
        <p:txBody>
          <a:bodyPr wrap="square">
            <a:spAutoFit/>
          </a:bodyPr>
          <a:lstStyle/>
          <a:p>
            <a:pPr>
              <a:buNone/>
            </a:pPr>
            <a:r>
              <a:rPr lang="en-GB" sz="4800" b="1" i="1" dirty="0">
                <a:latin typeface="Times New Roman" panose="02020603050405020304" pitchFamily="18" charset="0"/>
                <a:cs typeface="Times New Roman" panose="02020603050405020304" pitchFamily="18" charset="0"/>
              </a:rPr>
              <a:t>All glory, laud and honour</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thee, Redeemer King,</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whom the lips of children</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made sweet hosannas ring.</a:t>
            </a:r>
          </a:p>
          <a:p>
            <a:pPr>
              <a:buNone/>
            </a:pPr>
            <a:r>
              <a:rPr lang="en-GB" sz="4800" b="1" dirty="0">
                <a:latin typeface="Times New Roman" panose="02020603050405020304" pitchFamily="18" charset="0"/>
                <a:cs typeface="Times New Roman" panose="02020603050405020304" pitchFamily="18" charset="0"/>
              </a:rPr>
              <a:t>The company of angels</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are praising thee on high,</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mortal men and all things</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created make reply.</a:t>
            </a:r>
          </a:p>
        </p:txBody>
      </p:sp>
      <p:pic>
        <p:nvPicPr>
          <p:cNvPr id="3" name="Picture 2" descr="A black and white image of a musical note&#10;&#10;AI-generated content may be incorrect.">
            <a:extLst>
              <a:ext uri="{FF2B5EF4-FFF2-40B4-BE49-F238E27FC236}">
                <a16:creationId xmlns:a16="http://schemas.microsoft.com/office/drawing/2014/main" id="{D5CF0201-A332-1566-059E-C740CF2E9827}"/>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560589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47C72-3C05-D3D8-08F7-FDA36A209C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91A468-219A-6C47-74EE-46E3B4035E4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F6986E7-F9DD-8064-8FFC-ACECAFD812FC}"/>
              </a:ext>
            </a:extLst>
          </p:cNvPr>
          <p:cNvSpPr txBox="1"/>
          <p:nvPr/>
        </p:nvSpPr>
        <p:spPr>
          <a:xfrm>
            <a:off x="531687" y="400692"/>
            <a:ext cx="10769885" cy="6001643"/>
          </a:xfrm>
          <a:prstGeom prst="rect">
            <a:avLst/>
          </a:prstGeom>
          <a:noFill/>
        </p:spPr>
        <p:txBody>
          <a:bodyPr wrap="square">
            <a:spAutoFit/>
          </a:bodyPr>
          <a:lstStyle/>
          <a:p>
            <a:pPr>
              <a:buNone/>
            </a:pPr>
            <a:r>
              <a:rPr lang="en-GB" sz="4800" b="1" i="1" dirty="0">
                <a:latin typeface="Times New Roman" panose="02020603050405020304" pitchFamily="18" charset="0"/>
                <a:cs typeface="Times New Roman" panose="02020603050405020304" pitchFamily="18" charset="0"/>
              </a:rPr>
              <a:t>All glory, laud and honour</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thee, Redeemer King,</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whom the lips of children</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made sweet hosannas ring.</a:t>
            </a:r>
          </a:p>
          <a:p>
            <a:pPr>
              <a:buNone/>
            </a:pPr>
            <a:r>
              <a:rPr lang="en-GB" sz="4800" b="1" dirty="0">
                <a:latin typeface="Times New Roman" panose="02020603050405020304" pitchFamily="18" charset="0"/>
                <a:cs typeface="Times New Roman" panose="02020603050405020304" pitchFamily="18" charset="0"/>
              </a:rPr>
              <a:t>The people of the Hebrews</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with palms before thee went;</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our praise and prayer and</a:t>
            </a:r>
          </a:p>
          <a:p>
            <a:pPr>
              <a:buNone/>
            </a:pPr>
            <a:r>
              <a:rPr lang="en-GB" sz="4800" b="1" dirty="0">
                <a:latin typeface="Times New Roman" panose="02020603050405020304" pitchFamily="18" charset="0"/>
                <a:cs typeface="Times New Roman" panose="02020603050405020304" pitchFamily="18" charset="0"/>
              </a:rPr>
              <a:t>anthems before thee we present.</a:t>
            </a:r>
          </a:p>
        </p:txBody>
      </p:sp>
      <p:pic>
        <p:nvPicPr>
          <p:cNvPr id="3" name="Picture 2" descr="A black and white image of a musical note&#10;&#10;AI-generated content may be incorrect.">
            <a:extLst>
              <a:ext uri="{FF2B5EF4-FFF2-40B4-BE49-F238E27FC236}">
                <a16:creationId xmlns:a16="http://schemas.microsoft.com/office/drawing/2014/main" id="{36DEAD7A-0E02-2431-C80E-2D25FDF55B76}"/>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11129" y="4787721"/>
            <a:ext cx="2764170" cy="2023307"/>
          </a:xfrm>
          <a:prstGeom prst="rect">
            <a:avLst/>
          </a:prstGeom>
        </p:spPr>
      </p:pic>
    </p:spTree>
    <p:extLst>
      <p:ext uri="{BB962C8B-B14F-4D97-AF65-F5344CB8AC3E}">
        <p14:creationId xmlns:p14="http://schemas.microsoft.com/office/powerpoint/2010/main" val="1648327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92A25-5EF1-A14B-2091-27F40C5CC1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43F82C-B70F-99DA-3DF6-715E9FAA671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F8B10D8-B013-063C-8648-C03F0A2E7B5F}"/>
              </a:ext>
            </a:extLst>
          </p:cNvPr>
          <p:cNvSpPr txBox="1"/>
          <p:nvPr/>
        </p:nvSpPr>
        <p:spPr>
          <a:xfrm>
            <a:off x="531687" y="400692"/>
            <a:ext cx="10769885" cy="6001643"/>
          </a:xfrm>
          <a:prstGeom prst="rect">
            <a:avLst/>
          </a:prstGeom>
          <a:noFill/>
        </p:spPr>
        <p:txBody>
          <a:bodyPr wrap="square">
            <a:spAutoFit/>
          </a:bodyPr>
          <a:lstStyle/>
          <a:p>
            <a:pPr>
              <a:buNone/>
            </a:pPr>
            <a:r>
              <a:rPr lang="en-GB" sz="4800" b="1" i="1" dirty="0">
                <a:latin typeface="Times New Roman" panose="02020603050405020304" pitchFamily="18" charset="0"/>
                <a:cs typeface="Times New Roman" panose="02020603050405020304" pitchFamily="18" charset="0"/>
              </a:rPr>
              <a:t>All glory, laud and honour</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thee, Redeemer King,</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whom the lips of children</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made sweet hosannas ring.</a:t>
            </a:r>
          </a:p>
          <a:p>
            <a:pPr>
              <a:buNone/>
            </a:pPr>
            <a:r>
              <a:rPr lang="en-GB" sz="4800" b="1" dirty="0">
                <a:latin typeface="Times New Roman" panose="02020603050405020304" pitchFamily="18" charset="0"/>
                <a:cs typeface="Times New Roman" panose="02020603050405020304" pitchFamily="18" charset="0"/>
              </a:rPr>
              <a:t>To thee before thy passion</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they sang their hymns of praise;</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to thee, now high exalted,</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our melody we raise.</a:t>
            </a:r>
          </a:p>
        </p:txBody>
      </p:sp>
      <p:pic>
        <p:nvPicPr>
          <p:cNvPr id="3" name="Picture 2" descr="A black and white image of a musical note&#10;&#10;AI-generated content may be incorrect.">
            <a:extLst>
              <a:ext uri="{FF2B5EF4-FFF2-40B4-BE49-F238E27FC236}">
                <a16:creationId xmlns:a16="http://schemas.microsoft.com/office/drawing/2014/main" id="{F23769FD-DFAD-0538-7EFA-05A024DB4F34}"/>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2143715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BDA73-6A28-E067-6C47-2C80150A85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8D84991-C0C9-9377-9A4A-BDF3CE57262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BF39711D-7C8F-1A9B-7E34-F6C6B0F9CE74}"/>
              </a:ext>
            </a:extLst>
          </p:cNvPr>
          <p:cNvSpPr txBox="1"/>
          <p:nvPr/>
        </p:nvSpPr>
        <p:spPr>
          <a:xfrm>
            <a:off x="531687" y="400692"/>
            <a:ext cx="10769885" cy="6001643"/>
          </a:xfrm>
          <a:prstGeom prst="rect">
            <a:avLst/>
          </a:prstGeom>
          <a:noFill/>
        </p:spPr>
        <p:txBody>
          <a:bodyPr wrap="square">
            <a:spAutoFit/>
          </a:bodyPr>
          <a:lstStyle/>
          <a:p>
            <a:pPr>
              <a:buNone/>
            </a:pPr>
            <a:r>
              <a:rPr lang="en-GB" sz="4800" b="1" i="1" dirty="0">
                <a:latin typeface="Times New Roman" panose="02020603050405020304" pitchFamily="18" charset="0"/>
                <a:cs typeface="Times New Roman" panose="02020603050405020304" pitchFamily="18" charset="0"/>
              </a:rPr>
              <a:t>All glory, laud and honour</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thee, Redeemer King,</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whom the lips of children</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made sweet hosannas ring.</a:t>
            </a:r>
          </a:p>
          <a:p>
            <a:pPr>
              <a:buNone/>
            </a:pPr>
            <a:r>
              <a:rPr lang="en-GB" sz="4800" b="1" dirty="0">
                <a:latin typeface="Times New Roman" panose="02020603050405020304" pitchFamily="18" charset="0"/>
                <a:cs typeface="Times New Roman" panose="02020603050405020304" pitchFamily="18" charset="0"/>
              </a:rPr>
              <a:t>Thou didst accept their praises,</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accept the prayers we bring,</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who in all good </a:t>
            </a:r>
            <a:r>
              <a:rPr lang="en-GB" sz="4800" b="1" dirty="0" err="1">
                <a:latin typeface="Times New Roman" panose="02020603050405020304" pitchFamily="18" charset="0"/>
                <a:cs typeface="Times New Roman" panose="02020603050405020304" pitchFamily="18" charset="0"/>
              </a:rPr>
              <a:t>delightest</a:t>
            </a:r>
            <a:r>
              <a:rPr lang="en-GB" sz="4800" b="1" dirty="0">
                <a:latin typeface="Times New Roman" panose="02020603050405020304" pitchFamily="18" charset="0"/>
                <a:cs typeface="Times New Roman" panose="02020603050405020304" pitchFamily="18" charset="0"/>
              </a:rPr>
              <a:t>,</a:t>
            </a:r>
            <a:br>
              <a:rPr lang="en-GB" sz="48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thou good and gracious King.</a:t>
            </a:r>
          </a:p>
        </p:txBody>
      </p:sp>
      <p:pic>
        <p:nvPicPr>
          <p:cNvPr id="3" name="Picture 2" descr="A black and white image of a musical note&#10;&#10;AI-generated content may be incorrect.">
            <a:extLst>
              <a:ext uri="{FF2B5EF4-FFF2-40B4-BE49-F238E27FC236}">
                <a16:creationId xmlns:a16="http://schemas.microsoft.com/office/drawing/2014/main" id="{2BC52C4F-7385-61C2-3D18-ACB28D05064F}"/>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3130191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DE678-D2D5-A51F-1536-956AE943E18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0C679DE-329A-E709-AE65-7635FDA6EE3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3DA3F477-7B67-E5D2-8544-9F6F06FE0BAA}"/>
              </a:ext>
            </a:extLst>
          </p:cNvPr>
          <p:cNvSpPr txBox="1"/>
          <p:nvPr/>
        </p:nvSpPr>
        <p:spPr>
          <a:xfrm>
            <a:off x="702706" y="1576349"/>
            <a:ext cx="10769885" cy="3046988"/>
          </a:xfrm>
          <a:prstGeom prst="rect">
            <a:avLst/>
          </a:prstGeom>
          <a:noFill/>
        </p:spPr>
        <p:txBody>
          <a:bodyPr wrap="square">
            <a:spAutoFit/>
          </a:bodyPr>
          <a:lstStyle/>
          <a:p>
            <a:pPr>
              <a:buNone/>
            </a:pPr>
            <a:r>
              <a:rPr lang="en-GB" sz="4800" b="1" i="1" dirty="0">
                <a:latin typeface="Times New Roman" panose="02020603050405020304" pitchFamily="18" charset="0"/>
                <a:cs typeface="Times New Roman" panose="02020603050405020304" pitchFamily="18" charset="0"/>
              </a:rPr>
              <a:t>All glory, laud and honour</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thee, Redeemer King,</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to whom the lips of children</a:t>
            </a:r>
            <a:br>
              <a:rPr lang="en-GB" sz="4800" b="1" i="1" dirty="0">
                <a:latin typeface="Times New Roman" panose="02020603050405020304" pitchFamily="18" charset="0"/>
                <a:cs typeface="Times New Roman" panose="02020603050405020304" pitchFamily="18" charset="0"/>
              </a:rPr>
            </a:br>
            <a:r>
              <a:rPr lang="en-GB" sz="4800" b="1" i="1" dirty="0">
                <a:latin typeface="Times New Roman" panose="02020603050405020304" pitchFamily="18" charset="0"/>
                <a:cs typeface="Times New Roman" panose="02020603050405020304" pitchFamily="18" charset="0"/>
              </a:rPr>
              <a:t>made sweet hosannas ring.</a:t>
            </a:r>
          </a:p>
        </p:txBody>
      </p:sp>
      <p:pic>
        <p:nvPicPr>
          <p:cNvPr id="3" name="Picture 2" descr="A black and white image of a musical note&#10;&#10;AI-generated content may be incorrect.">
            <a:extLst>
              <a:ext uri="{FF2B5EF4-FFF2-40B4-BE49-F238E27FC236}">
                <a16:creationId xmlns:a16="http://schemas.microsoft.com/office/drawing/2014/main" id="{5F7CE67D-F926-21DD-3D3D-8DD4728F1490}"/>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1730172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4A804-16B7-BBC3-76A0-2EC23880057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DD86BE6-817D-1EC3-1F84-8C79EBBEB52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1996C22-CF06-A564-A96D-375313B4247E}"/>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3EAE24CC-8819-14E1-B1F7-FCE58891B1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44E985AE-D6C8-F247-A22B-0B23EB3C5B81}"/>
              </a:ext>
            </a:extLst>
          </p:cNvPr>
          <p:cNvSpPr txBox="1"/>
          <p:nvPr/>
        </p:nvSpPr>
        <p:spPr>
          <a:xfrm>
            <a:off x="613775" y="1186841"/>
            <a:ext cx="10333973" cy="4893647"/>
          </a:xfrm>
          <a:prstGeom prst="rect">
            <a:avLst/>
          </a:prstGeom>
          <a:noFill/>
        </p:spPr>
        <p:txBody>
          <a:bodyPr wrap="square" rtlCol="0">
            <a:spAutoFit/>
          </a:bodyPr>
          <a:lstStyle/>
          <a:p>
            <a:pPr algn="just">
              <a:tabLst>
                <a:tab pos="1847850" algn="l"/>
              </a:tabLst>
            </a:pP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Coming together as God’s family, with confidence let us ask for wholeness from the Lord, for he is full of gentleness and compassion.</a:t>
            </a:r>
          </a:p>
          <a:p>
            <a:pPr algn="just">
              <a:tabLst>
                <a:tab pos="1847850" algn="l"/>
              </a:tabLst>
            </a:pPr>
            <a:endParaRPr lang="en-GB"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time of silence for reflection</a:t>
            </a:r>
          </a:p>
        </p:txBody>
      </p:sp>
    </p:spTree>
    <p:extLst>
      <p:ext uri="{BB962C8B-B14F-4D97-AF65-F5344CB8AC3E}">
        <p14:creationId xmlns:p14="http://schemas.microsoft.com/office/powerpoint/2010/main" val="3067274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EB67F-D937-E0C7-AFE8-FC0315EAC70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DFCD437-854B-4876-86DD-19A3F6D538D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A0B4CB5-1F67-A456-C799-71834372F8D9}"/>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66B5DECB-082C-497A-659F-AA3339B1BC8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D4439B4A-B863-689A-6387-78ADCBF2F793}"/>
              </a:ext>
            </a:extLst>
          </p:cNvPr>
          <p:cNvSpPr txBox="1"/>
          <p:nvPr/>
        </p:nvSpPr>
        <p:spPr>
          <a:xfrm>
            <a:off x="767887" y="933033"/>
            <a:ext cx="10333973" cy="4247317"/>
          </a:xfrm>
          <a:prstGeom prst="rect">
            <a:avLst/>
          </a:prstGeom>
          <a:noFill/>
        </p:spPr>
        <p:txBody>
          <a:bodyPr wrap="square" rtlCol="0">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Almighty God,</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heavenly Father,</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have sinned against you</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against our neighbour</a:t>
            </a:r>
          </a:p>
          <a:p>
            <a:pPr>
              <a:tabLst>
                <a:tab pos="1847850" algn="l"/>
              </a:tabLst>
            </a:pPr>
            <a:r>
              <a:rPr lang="en-GB" sz="54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 thought and word and deed,</a:t>
            </a:r>
            <a:endPar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1633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0A2B2-701E-AF92-C984-C7F9EABAD88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3E95460-365C-1479-01A7-72A88A4FAD0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4244156-FD4C-F1DD-25A8-6EEEA0F9DE6C}"/>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F581793D-63A4-5264-76C1-1752CEA65D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F7336C5D-81C2-73D4-7197-363C90D33A4D}"/>
              </a:ext>
            </a:extLst>
          </p:cNvPr>
          <p:cNvSpPr txBox="1"/>
          <p:nvPr/>
        </p:nvSpPr>
        <p:spPr>
          <a:xfrm>
            <a:off x="767887" y="933033"/>
            <a:ext cx="10333973" cy="4247317"/>
          </a:xfrm>
          <a:prstGeom prst="rect">
            <a:avLst/>
          </a:prstGeom>
          <a:noFill/>
        </p:spPr>
        <p:txBody>
          <a:bodyPr wrap="square" rtlCol="0">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negligence,</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weakness,</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our own deliberate fault.</a:t>
            </a:r>
          </a:p>
          <a:p>
            <a:pPr algn="just">
              <a:tabLst>
                <a:tab pos="1847850" algn="l"/>
              </a:tabLst>
            </a:pPr>
            <a:r>
              <a:rPr lang="en-GB" sz="54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are truly sorry </a:t>
            </a:r>
          </a:p>
          <a:p>
            <a:pPr algn="just">
              <a:tabLst>
                <a:tab pos="1847850" algn="l"/>
              </a:tabLst>
            </a:pPr>
            <a:r>
              <a:rPr lang="en-GB" sz="54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repent of all our sins. </a:t>
            </a:r>
          </a:p>
        </p:txBody>
      </p:sp>
    </p:spTree>
    <p:extLst>
      <p:ext uri="{BB962C8B-B14F-4D97-AF65-F5344CB8AC3E}">
        <p14:creationId xmlns:p14="http://schemas.microsoft.com/office/powerpoint/2010/main" val="3374565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8B24A-E72C-7195-8153-AE3A9391FD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F377463-E6AC-F86B-4BCC-251DDBFA693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C36B0B1C-76C6-FC10-1538-E2D0248B7992}"/>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FD3604DF-5EBA-BC63-9287-A206B0E09D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2E4DB859-5643-0606-3A90-5589636E2B7A}"/>
              </a:ext>
            </a:extLst>
          </p:cNvPr>
          <p:cNvSpPr txBox="1"/>
          <p:nvPr/>
        </p:nvSpPr>
        <p:spPr>
          <a:xfrm>
            <a:off x="613775" y="1186841"/>
            <a:ext cx="10333973" cy="5078313"/>
          </a:xfrm>
          <a:prstGeom prst="rect">
            <a:avLst/>
          </a:prstGeom>
          <a:noFill/>
        </p:spPr>
        <p:txBody>
          <a:bodyPr wrap="square" rtlCol="0">
            <a:spAutoFit/>
          </a:bodyPr>
          <a:lstStyle/>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the sake of your Son</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Jesus Christ, who died for us, </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forgive us all that is past,</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grant that we may serve you</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newness of life to the glory</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 your name. Amen</a:t>
            </a:r>
            <a:endParaRPr lang="en-GB" sz="4800" b="1"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5558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AE25E-C183-01B8-2B5E-F392FFA0B0E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55E9464-F651-AC34-3F17-F52EB2E4B5F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4DADF2E-0EB5-3E0A-EA66-7C6AA7A227B3}"/>
              </a:ext>
            </a:extLst>
          </p:cNvPr>
          <p:cNvSpPr txBox="1"/>
          <p:nvPr/>
        </p:nvSpPr>
        <p:spPr>
          <a:xfrm>
            <a:off x="0" y="15657"/>
            <a:ext cx="5461348"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Celebrating God’s Presence</a:t>
            </a:r>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CF57E135-B838-6BFC-A0E3-CCE54CB288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9DC55C2E-8BA8-10BB-7122-31E385631214}"/>
              </a:ext>
            </a:extLst>
          </p:cNvPr>
          <p:cNvSpPr txBox="1"/>
          <p:nvPr/>
        </p:nvSpPr>
        <p:spPr>
          <a:xfrm>
            <a:off x="596900" y="1151904"/>
            <a:ext cx="10769600" cy="3816429"/>
          </a:xfrm>
          <a:prstGeom prst="rect">
            <a:avLst/>
          </a:prstGeom>
          <a:noFill/>
        </p:spPr>
        <p:txBody>
          <a:bodyPr wrap="square">
            <a:spAutoFit/>
          </a:bodyPr>
          <a:lstStyle/>
          <a:p>
            <a:pPr algn="just">
              <a:spcAft>
                <a:spcPts val="800"/>
              </a:spcAf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May the Father restore you by his </a:t>
            </a:r>
          </a:p>
          <a:p>
            <a:pPr algn="just">
              <a:spcAft>
                <a:spcPts val="800"/>
              </a:spcAf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Spirit and raise you to new life in </a:t>
            </a:r>
          </a:p>
          <a:p>
            <a:pPr algn="just">
              <a:spcAft>
                <a:spcPts val="800"/>
              </a:spcAf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Christ our Lord.</a:t>
            </a:r>
          </a:p>
          <a:p>
            <a:pPr algn="just">
              <a:spcAft>
                <a:spcPts val="800"/>
              </a:spcAft>
            </a:pP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Amen.</a:t>
            </a:r>
            <a:endParaRPr lang="en-GB" sz="6600" b="1" i="1">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2670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D38BD-C1E9-6C27-B182-D03602AD1D8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254AC54-76D3-5330-C027-34CD098F50D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4551CCA-FBC5-6086-765F-D0A4B81A493E}"/>
              </a:ext>
            </a:extLst>
          </p:cNvPr>
          <p:cNvSpPr txBox="1"/>
          <p:nvPr/>
        </p:nvSpPr>
        <p:spPr>
          <a:xfrm>
            <a:off x="0" y="15657"/>
            <a:ext cx="5461348" cy="646331"/>
          </a:xfrm>
          <a:prstGeom prst="rect">
            <a:avLst/>
          </a:prstGeom>
          <a:solidFill>
            <a:schemeClr val="bg1"/>
          </a:solidFill>
        </p:spPr>
        <p:txBody>
          <a:bodyPr wrap="square">
            <a:spAutoFit/>
          </a:bodyPr>
          <a:lstStyle/>
          <a:p>
            <a:r>
              <a:rPr lang="en-GB" sz="3600" b="1" dirty="0">
                <a:latin typeface="Dreaming Outloud Pro" panose="03050502040302030504" pitchFamily="66" charset="0"/>
                <a:cs typeface="Dreaming Outloud Pro" panose="03050502040302030504" pitchFamily="66" charset="0"/>
              </a:rPr>
              <a:t>Celebrating God’s Presence</a:t>
            </a:r>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F9E398A7-DF51-645B-DA1B-3F8640934C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404FD44F-4173-3399-B5D6-A03F785859BC}"/>
              </a:ext>
            </a:extLst>
          </p:cNvPr>
          <p:cNvSpPr txBox="1"/>
          <p:nvPr/>
        </p:nvSpPr>
        <p:spPr>
          <a:xfrm>
            <a:off x="613775" y="1186841"/>
            <a:ext cx="10333973" cy="1846659"/>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gospel hymn is</a:t>
            </a:r>
          </a:p>
          <a:p>
            <a:pPr algn="just">
              <a:tabLst>
                <a:tab pos="1847850" algn="l"/>
              </a:tabLst>
            </a:pPr>
            <a:r>
              <a:rPr lang="en-GB" sz="6600" dirty="0">
                <a:effectLst/>
                <a:latin typeface="Times New Roman" panose="02020603050405020304" pitchFamily="18" charset="0"/>
                <a:ea typeface="Calibri" panose="020F0502020204030204" pitchFamily="34" charset="0"/>
                <a:cs typeface="Times New Roman" panose="02020603050405020304" pitchFamily="18" charset="0"/>
              </a:rPr>
              <a:t>The Clapping Gloria</a:t>
            </a:r>
            <a:endParaRPr lang="en-GB" dirty="0"/>
          </a:p>
        </p:txBody>
      </p:sp>
    </p:spTree>
    <p:extLst>
      <p:ext uri="{BB962C8B-B14F-4D97-AF65-F5344CB8AC3E}">
        <p14:creationId xmlns:p14="http://schemas.microsoft.com/office/powerpoint/2010/main" val="67316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9E6E3-385F-35F0-E393-53D11623B19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D20AC5-8E69-7114-B6FA-DBF520DF678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B475D03A-9A30-F873-30BA-EE58CFA10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D66D707A-9D3E-5041-E3A5-015153832732}"/>
              </a:ext>
            </a:extLst>
          </p:cNvPr>
          <p:cNvSpPr txBox="1"/>
          <p:nvPr/>
        </p:nvSpPr>
        <p:spPr>
          <a:xfrm>
            <a:off x="615863" y="597186"/>
            <a:ext cx="10960274" cy="5632311"/>
          </a:xfrm>
          <a:prstGeom prst="rect">
            <a:avLst/>
          </a:prstGeom>
          <a:noFill/>
        </p:spPr>
        <p:txBody>
          <a:bodyPr wrap="square" rtlCol="0">
            <a:spAutoFit/>
          </a:bodyPr>
          <a:lstStyle/>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in excelsis deo!</a:t>
            </a:r>
          </a:p>
          <a:p>
            <a:pPr algn="ctr">
              <a:tabLst>
                <a:tab pos="1847850" algn="l"/>
              </a:tabLst>
            </a:pPr>
            <a:endParaRPr lang="en-GB" sz="6000" dirty="0">
              <a:solidFill>
                <a:srgbClr val="3B3B3B"/>
              </a:solidFill>
              <a:latin typeface="Times New Roman" panose="02020603050405020304" pitchFamily="18" charset="0"/>
              <a:cs typeface="Times New Roman" panose="02020603050405020304" pitchFamily="18" charset="0"/>
            </a:endParaRPr>
          </a:p>
          <a:p>
            <a:pPr algn="ctr">
              <a:tabLst>
                <a:tab pos="1847850" algn="l"/>
              </a:tabLst>
            </a:pPr>
            <a:r>
              <a:rPr lang="en-GB" sz="6000" dirty="0">
                <a:solidFill>
                  <a:srgbClr val="3B3B3B"/>
                </a:solidFill>
                <a:latin typeface="Times New Roman" panose="02020603050405020304" pitchFamily="18" charset="0"/>
                <a:cs typeface="Times New Roman" panose="02020603050405020304" pitchFamily="18" charset="0"/>
              </a:rPr>
              <a:t>repeat</a:t>
            </a:r>
            <a:endParaRPr lang="en-GB"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5758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6101E-14D4-283A-EEF7-2FAE290F4B6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1BF5D8D-A941-4ADC-E7CF-ECC733FBB35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A223B45E-779D-E1B6-678E-F442BFBC38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70C50AFB-C85D-FEAD-8E9B-24E1E7105C54}"/>
              </a:ext>
            </a:extLst>
          </p:cNvPr>
          <p:cNvSpPr txBox="1"/>
          <p:nvPr/>
        </p:nvSpPr>
        <p:spPr>
          <a:xfrm>
            <a:off x="365342" y="287753"/>
            <a:ext cx="10960274" cy="4247317"/>
          </a:xfrm>
          <a:prstGeom prst="rect">
            <a:avLst/>
          </a:prstGeom>
          <a:noFill/>
        </p:spPr>
        <p:txBody>
          <a:bodyPr wrap="square" rtlCol="0">
            <a:spAutoFit/>
          </a:bodyPr>
          <a:lstStyle/>
          <a:p>
            <a:pPr>
              <a:tabLst>
                <a:tab pos="1847850" algn="l"/>
              </a:tabLst>
            </a:pPr>
            <a:r>
              <a:rPr lang="en-GB" sz="5400" b="0" i="0" dirty="0">
                <a:solidFill>
                  <a:srgbClr val="3B3B3B"/>
                </a:solidFill>
                <a:effectLst/>
                <a:latin typeface="Georgia" panose="02040502050405020303" pitchFamily="18" charset="0"/>
              </a:rPr>
              <a:t>Lord God heavenly King</a:t>
            </a:r>
            <a:br>
              <a:rPr lang="en-GB" sz="5400" dirty="0"/>
            </a:br>
            <a:r>
              <a:rPr lang="en-GB" sz="5400" b="0" i="0" dirty="0">
                <a:solidFill>
                  <a:srgbClr val="3B3B3B"/>
                </a:solidFill>
                <a:effectLst/>
                <a:latin typeface="Georgia" panose="02040502050405020303" pitchFamily="18" charset="0"/>
              </a:rPr>
              <a:t>Peace You bring to us</a:t>
            </a:r>
            <a:br>
              <a:rPr lang="en-GB" sz="5400" dirty="0"/>
            </a:br>
            <a:r>
              <a:rPr lang="en-GB" sz="5400" b="0" i="0" dirty="0">
                <a:solidFill>
                  <a:srgbClr val="3B3B3B"/>
                </a:solidFill>
                <a:effectLst/>
                <a:latin typeface="Georgia" panose="02040502050405020303" pitchFamily="18" charset="0"/>
              </a:rPr>
              <a:t>We worship You</a:t>
            </a:r>
            <a:br>
              <a:rPr lang="en-GB" sz="5400" dirty="0"/>
            </a:br>
            <a:r>
              <a:rPr lang="en-GB" sz="5400" b="0" i="0" dirty="0">
                <a:solidFill>
                  <a:srgbClr val="3B3B3B"/>
                </a:solidFill>
                <a:effectLst/>
                <a:latin typeface="Georgia" panose="02040502050405020303" pitchFamily="18" charset="0"/>
              </a:rPr>
              <a:t>We give You thanks</a:t>
            </a:r>
            <a:br>
              <a:rPr lang="en-GB" sz="5400" dirty="0"/>
            </a:br>
            <a:r>
              <a:rPr lang="en-GB" sz="5400" b="0" i="0" dirty="0">
                <a:solidFill>
                  <a:srgbClr val="3B3B3B"/>
                </a:solidFill>
                <a:effectLst/>
                <a:latin typeface="Georgia" panose="02040502050405020303" pitchFamily="18" charset="0"/>
              </a:rPr>
              <a:t>We sing our song of praise</a:t>
            </a:r>
            <a:endParaRPr lang="en-GB" sz="5200" b="1" dirty="0">
              <a:solidFill>
                <a:srgbClr val="FF0000"/>
              </a:solidFill>
            </a:endParaRPr>
          </a:p>
        </p:txBody>
      </p:sp>
    </p:spTree>
    <p:extLst>
      <p:ext uri="{BB962C8B-B14F-4D97-AF65-F5344CB8AC3E}">
        <p14:creationId xmlns:p14="http://schemas.microsoft.com/office/powerpoint/2010/main" val="3343401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C1B6E-4C02-0A39-D5D4-2FE91851203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80E6F9-B59D-2AC1-7089-3FB363A5B34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18060DDC-AA84-80D5-D429-696DA4BA4E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5989791C-1130-2B84-0D4B-2BF4601EF6E5}"/>
              </a:ext>
            </a:extLst>
          </p:cNvPr>
          <p:cNvSpPr txBox="1"/>
          <p:nvPr/>
        </p:nvSpPr>
        <p:spPr>
          <a:xfrm>
            <a:off x="615863" y="597186"/>
            <a:ext cx="10960274" cy="5632311"/>
          </a:xfrm>
          <a:prstGeom prst="rect">
            <a:avLst/>
          </a:prstGeom>
          <a:noFill/>
        </p:spPr>
        <p:txBody>
          <a:bodyPr wrap="square" rtlCol="0">
            <a:spAutoFit/>
          </a:bodyPr>
          <a:lstStyle/>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in excelsis deo!</a:t>
            </a:r>
          </a:p>
          <a:p>
            <a:pPr algn="ctr">
              <a:tabLst>
                <a:tab pos="1847850" algn="l"/>
              </a:tabLst>
            </a:pPr>
            <a:endParaRPr lang="en-GB" sz="6000" dirty="0">
              <a:solidFill>
                <a:srgbClr val="3B3B3B"/>
              </a:solidFill>
              <a:latin typeface="Times New Roman" panose="02020603050405020304" pitchFamily="18" charset="0"/>
              <a:cs typeface="Times New Roman" panose="02020603050405020304" pitchFamily="18" charset="0"/>
            </a:endParaRPr>
          </a:p>
          <a:p>
            <a:pPr algn="ctr">
              <a:tabLst>
                <a:tab pos="1847850" algn="l"/>
              </a:tabLst>
            </a:pPr>
            <a:r>
              <a:rPr lang="en-GB" sz="6000" dirty="0">
                <a:solidFill>
                  <a:srgbClr val="3B3B3B"/>
                </a:solidFill>
                <a:latin typeface="Times New Roman" panose="02020603050405020304" pitchFamily="18" charset="0"/>
                <a:cs typeface="Times New Roman" panose="02020603050405020304" pitchFamily="18" charset="0"/>
              </a:rPr>
              <a:t>repeat</a:t>
            </a:r>
            <a:endParaRPr lang="en-GB"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0739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A8FF0-75C6-F7BC-88E7-CF21873BAB8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5BAAE9E-9EC5-26CA-948F-54EF27CC7E1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DC47C6B5-D149-F459-1AC0-DDE9BC0EAC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E2CA47C8-BADD-9897-6182-191A94224BA1}"/>
              </a:ext>
            </a:extLst>
          </p:cNvPr>
          <p:cNvSpPr txBox="1"/>
          <p:nvPr/>
        </p:nvSpPr>
        <p:spPr>
          <a:xfrm>
            <a:off x="365342" y="287753"/>
            <a:ext cx="10960274" cy="3416320"/>
          </a:xfrm>
          <a:prstGeom prst="rect">
            <a:avLst/>
          </a:prstGeom>
          <a:noFill/>
        </p:spPr>
        <p:txBody>
          <a:bodyPr wrap="square" rtlCol="0">
            <a:spAutoFit/>
          </a:bodyPr>
          <a:lstStyle/>
          <a:p>
            <a:pPr>
              <a:tabLst>
                <a:tab pos="1847850" algn="l"/>
              </a:tabLst>
            </a:pPr>
            <a:r>
              <a:rPr lang="en-GB" sz="5400" b="0" i="0" dirty="0">
                <a:solidFill>
                  <a:srgbClr val="3B3B3B"/>
                </a:solidFill>
                <a:effectLst/>
                <a:latin typeface="Georgia" panose="02040502050405020303" pitchFamily="18" charset="0"/>
              </a:rPr>
              <a:t>Jesus Saviour of all</a:t>
            </a:r>
            <a:br>
              <a:rPr lang="en-GB" sz="5400" dirty="0"/>
            </a:br>
            <a:r>
              <a:rPr lang="en-GB" sz="5400" b="0" i="0" dirty="0">
                <a:solidFill>
                  <a:srgbClr val="3B3B3B"/>
                </a:solidFill>
                <a:effectLst/>
                <a:latin typeface="Georgia" panose="02040502050405020303" pitchFamily="18" charset="0"/>
              </a:rPr>
              <a:t>Lord God Lamb of God</a:t>
            </a:r>
            <a:br>
              <a:rPr lang="en-GB" sz="5400" dirty="0"/>
            </a:br>
            <a:r>
              <a:rPr lang="en-GB" sz="5400" b="0" i="0" dirty="0">
                <a:solidFill>
                  <a:srgbClr val="3B3B3B"/>
                </a:solidFill>
                <a:effectLst/>
                <a:latin typeface="Georgia" panose="02040502050405020303" pitchFamily="18" charset="0"/>
              </a:rPr>
              <a:t>You take away our sins</a:t>
            </a:r>
            <a:br>
              <a:rPr lang="en-GB" sz="5400" dirty="0"/>
            </a:br>
            <a:r>
              <a:rPr lang="en-GB" sz="5400" b="0" i="0" dirty="0">
                <a:solidFill>
                  <a:srgbClr val="3B3B3B"/>
                </a:solidFill>
                <a:effectLst/>
                <a:latin typeface="Georgia" panose="02040502050405020303" pitchFamily="18" charset="0"/>
              </a:rPr>
              <a:t>Oh Lord have mercy on us all</a:t>
            </a:r>
            <a:endParaRPr lang="en-GB" sz="5200" b="1" dirty="0">
              <a:solidFill>
                <a:srgbClr val="FF0000"/>
              </a:solidFill>
            </a:endParaRPr>
          </a:p>
        </p:txBody>
      </p:sp>
    </p:spTree>
    <p:extLst>
      <p:ext uri="{BB962C8B-B14F-4D97-AF65-F5344CB8AC3E}">
        <p14:creationId xmlns:p14="http://schemas.microsoft.com/office/powerpoint/2010/main" val="806849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17423-9FF3-0B18-F0BD-D7E12E466CA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0B97A42-42C0-4D37-0776-66A1499EA13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B6F35B4F-5D42-38FC-7629-9DAE5BC1F5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AE819CE9-84E6-EDB9-3992-F1671A9D70D1}"/>
              </a:ext>
            </a:extLst>
          </p:cNvPr>
          <p:cNvSpPr txBox="1"/>
          <p:nvPr/>
        </p:nvSpPr>
        <p:spPr>
          <a:xfrm>
            <a:off x="615863" y="597186"/>
            <a:ext cx="10960274" cy="5632311"/>
          </a:xfrm>
          <a:prstGeom prst="rect">
            <a:avLst/>
          </a:prstGeom>
          <a:noFill/>
        </p:spPr>
        <p:txBody>
          <a:bodyPr wrap="square" rtlCol="0">
            <a:spAutoFit/>
          </a:bodyPr>
          <a:lstStyle/>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in excelsis deo!</a:t>
            </a:r>
          </a:p>
          <a:p>
            <a:pPr algn="ctr">
              <a:tabLst>
                <a:tab pos="1847850" algn="l"/>
              </a:tabLst>
            </a:pPr>
            <a:endParaRPr lang="en-GB" sz="6000" dirty="0">
              <a:solidFill>
                <a:srgbClr val="3B3B3B"/>
              </a:solidFill>
              <a:latin typeface="Times New Roman" panose="02020603050405020304" pitchFamily="18" charset="0"/>
              <a:cs typeface="Times New Roman" panose="02020603050405020304" pitchFamily="18" charset="0"/>
            </a:endParaRPr>
          </a:p>
          <a:p>
            <a:pPr algn="ctr">
              <a:tabLst>
                <a:tab pos="1847850" algn="l"/>
              </a:tabLst>
            </a:pPr>
            <a:r>
              <a:rPr lang="en-GB" sz="6000" dirty="0">
                <a:solidFill>
                  <a:srgbClr val="3B3B3B"/>
                </a:solidFill>
                <a:latin typeface="Times New Roman" panose="02020603050405020304" pitchFamily="18" charset="0"/>
                <a:cs typeface="Times New Roman" panose="02020603050405020304" pitchFamily="18" charset="0"/>
              </a:rPr>
              <a:t>repeat</a:t>
            </a:r>
            <a:endParaRPr lang="en-GB"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7536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A7AAF-7E5A-FC5C-1004-A3488FA0055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6F5348F-8800-5615-D75A-C23AB282E43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F524AA4E-6AD2-14DD-91BC-A8858B32A5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233B2B46-7643-792D-9015-CBA9DFD725F8}"/>
              </a:ext>
            </a:extLst>
          </p:cNvPr>
          <p:cNvSpPr txBox="1"/>
          <p:nvPr/>
        </p:nvSpPr>
        <p:spPr>
          <a:xfrm>
            <a:off x="365342" y="287753"/>
            <a:ext cx="10960274" cy="3416320"/>
          </a:xfrm>
          <a:prstGeom prst="rect">
            <a:avLst/>
          </a:prstGeom>
          <a:noFill/>
        </p:spPr>
        <p:txBody>
          <a:bodyPr wrap="square" rtlCol="0">
            <a:spAutoFit/>
          </a:bodyPr>
          <a:lstStyle/>
          <a:p>
            <a:pPr>
              <a:tabLst>
                <a:tab pos="1847850" algn="l"/>
              </a:tabLst>
            </a:pPr>
            <a:r>
              <a:rPr lang="en-GB" sz="5400" b="0" i="0" dirty="0">
                <a:solidFill>
                  <a:srgbClr val="3B3B3B"/>
                </a:solidFill>
                <a:effectLst/>
                <a:latin typeface="Georgia" panose="02040502050405020303" pitchFamily="18" charset="0"/>
              </a:rPr>
              <a:t>At the Father's right hand</a:t>
            </a:r>
            <a:br>
              <a:rPr lang="en-GB" sz="5400" dirty="0"/>
            </a:br>
            <a:r>
              <a:rPr lang="en-GB" sz="5400" b="0" i="0" dirty="0">
                <a:solidFill>
                  <a:srgbClr val="3B3B3B"/>
                </a:solidFill>
                <a:effectLst/>
                <a:latin typeface="Georgia" panose="02040502050405020303" pitchFamily="18" charset="0"/>
              </a:rPr>
              <a:t>Lord receive our prayer</a:t>
            </a:r>
            <a:br>
              <a:rPr lang="en-GB" sz="5400" dirty="0"/>
            </a:br>
            <a:r>
              <a:rPr lang="en-GB" sz="5400" b="0" i="0" dirty="0">
                <a:solidFill>
                  <a:srgbClr val="3B3B3B"/>
                </a:solidFill>
                <a:effectLst/>
                <a:latin typeface="Georgia" panose="02040502050405020303" pitchFamily="18" charset="0"/>
              </a:rPr>
              <a:t>For You alone are the Holy One</a:t>
            </a:r>
            <a:br>
              <a:rPr lang="en-GB" sz="5400" dirty="0"/>
            </a:br>
            <a:r>
              <a:rPr lang="en-GB" sz="5400" b="0" i="0" dirty="0">
                <a:solidFill>
                  <a:srgbClr val="3B3B3B"/>
                </a:solidFill>
                <a:effectLst/>
                <a:latin typeface="Georgia" panose="02040502050405020303" pitchFamily="18" charset="0"/>
              </a:rPr>
              <a:t>And You alone are God</a:t>
            </a:r>
            <a:endParaRPr lang="en-GB" sz="5200" b="1" dirty="0">
              <a:solidFill>
                <a:srgbClr val="FF0000"/>
              </a:solidFill>
            </a:endParaRPr>
          </a:p>
        </p:txBody>
      </p:sp>
    </p:spTree>
    <p:extLst>
      <p:ext uri="{BB962C8B-B14F-4D97-AF65-F5344CB8AC3E}">
        <p14:creationId xmlns:p14="http://schemas.microsoft.com/office/powerpoint/2010/main" val="2509214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50F27-D8BA-6D63-A5CC-37E69938435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3FCCFA-9FB1-5D0D-58A5-31D6614C19A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0930A5BD-8326-5351-5872-4492EE38AD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307F08A4-74B9-CAE4-19EA-1DB240CFB16B}"/>
              </a:ext>
            </a:extLst>
          </p:cNvPr>
          <p:cNvSpPr txBox="1"/>
          <p:nvPr/>
        </p:nvSpPr>
        <p:spPr>
          <a:xfrm>
            <a:off x="615863" y="597186"/>
            <a:ext cx="10960274" cy="5632311"/>
          </a:xfrm>
          <a:prstGeom prst="rect">
            <a:avLst/>
          </a:prstGeom>
          <a:noFill/>
        </p:spPr>
        <p:txBody>
          <a:bodyPr wrap="square" rtlCol="0">
            <a:spAutoFit/>
          </a:bodyPr>
          <a:lstStyle/>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in excelsis deo!</a:t>
            </a:r>
          </a:p>
          <a:p>
            <a:pPr algn="ctr">
              <a:tabLst>
                <a:tab pos="1847850" algn="l"/>
              </a:tabLst>
            </a:pPr>
            <a:endParaRPr lang="en-GB" sz="6000" dirty="0">
              <a:solidFill>
                <a:srgbClr val="3B3B3B"/>
              </a:solidFill>
              <a:latin typeface="Times New Roman" panose="02020603050405020304" pitchFamily="18" charset="0"/>
              <a:cs typeface="Times New Roman" panose="02020603050405020304" pitchFamily="18" charset="0"/>
            </a:endParaRPr>
          </a:p>
          <a:p>
            <a:pPr algn="ctr">
              <a:tabLst>
                <a:tab pos="1847850" algn="l"/>
              </a:tabLst>
            </a:pPr>
            <a:r>
              <a:rPr lang="en-GB" sz="6000" dirty="0">
                <a:solidFill>
                  <a:srgbClr val="3B3B3B"/>
                </a:solidFill>
                <a:latin typeface="Times New Roman" panose="02020603050405020304" pitchFamily="18" charset="0"/>
                <a:cs typeface="Times New Roman" panose="02020603050405020304" pitchFamily="18" charset="0"/>
              </a:rPr>
              <a:t>repeat</a:t>
            </a:r>
            <a:endParaRPr lang="en-GB"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5918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3046-B208-3DA4-9287-49A501AEAC2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3A06B27-C6D8-9DDB-4827-A4E42999CD6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59D529F3-F54F-1779-07EE-3F3CBDA233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ACD354D1-2544-24EB-AE82-2313FEB63269}"/>
              </a:ext>
            </a:extLst>
          </p:cNvPr>
          <p:cNvSpPr txBox="1"/>
          <p:nvPr/>
        </p:nvSpPr>
        <p:spPr>
          <a:xfrm>
            <a:off x="365342" y="287753"/>
            <a:ext cx="10960274" cy="3416320"/>
          </a:xfrm>
          <a:prstGeom prst="rect">
            <a:avLst/>
          </a:prstGeom>
          <a:noFill/>
        </p:spPr>
        <p:txBody>
          <a:bodyPr wrap="square" rtlCol="0">
            <a:spAutoFit/>
          </a:bodyPr>
          <a:lstStyle/>
          <a:p>
            <a:pPr>
              <a:tabLst>
                <a:tab pos="1847850" algn="l"/>
              </a:tabLst>
            </a:pPr>
            <a:r>
              <a:rPr lang="en-GB" sz="5400" b="0" i="0" dirty="0">
                <a:solidFill>
                  <a:srgbClr val="3B3B3B"/>
                </a:solidFill>
                <a:effectLst/>
                <a:latin typeface="Georgia" panose="02040502050405020303" pitchFamily="18" charset="0"/>
              </a:rPr>
              <a:t>Glory Father and Son</a:t>
            </a:r>
            <a:br>
              <a:rPr lang="en-GB" sz="5400" dirty="0"/>
            </a:br>
            <a:r>
              <a:rPr lang="en-GB" sz="5400" b="0" i="0" dirty="0">
                <a:solidFill>
                  <a:srgbClr val="3B3B3B"/>
                </a:solidFill>
                <a:effectLst/>
                <a:latin typeface="Georgia" panose="02040502050405020303" pitchFamily="18" charset="0"/>
              </a:rPr>
              <a:t>Glory holy Spirit</a:t>
            </a:r>
            <a:br>
              <a:rPr lang="en-GB" sz="5400" dirty="0"/>
            </a:br>
            <a:r>
              <a:rPr lang="en-GB" sz="5400" b="0" i="0" dirty="0">
                <a:solidFill>
                  <a:srgbClr val="3B3B3B"/>
                </a:solidFill>
                <a:effectLst/>
                <a:latin typeface="Georgia" panose="02040502050405020303" pitchFamily="18" charset="0"/>
              </a:rPr>
              <a:t>To You we raise our hands up high</a:t>
            </a:r>
            <a:br>
              <a:rPr lang="en-GB" sz="5400" dirty="0"/>
            </a:br>
            <a:r>
              <a:rPr lang="en-GB" sz="5400" b="0" i="0" dirty="0">
                <a:solidFill>
                  <a:srgbClr val="3B3B3B"/>
                </a:solidFill>
                <a:effectLst/>
                <a:latin typeface="Georgia" panose="02040502050405020303" pitchFamily="18" charset="0"/>
              </a:rPr>
              <a:t>We glorify Your name</a:t>
            </a:r>
            <a:endParaRPr lang="en-GB" sz="5200" b="1" dirty="0">
              <a:solidFill>
                <a:srgbClr val="FF0000"/>
              </a:solidFill>
            </a:endParaRPr>
          </a:p>
        </p:txBody>
      </p:sp>
    </p:spTree>
    <p:extLst>
      <p:ext uri="{BB962C8B-B14F-4D97-AF65-F5344CB8AC3E}">
        <p14:creationId xmlns:p14="http://schemas.microsoft.com/office/powerpoint/2010/main" val="2228373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A3EDE-3ADC-8EF8-09FA-E28751955D6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67A60B2-3993-30B9-FE13-C0179376E82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A999EE6A-9112-F9A6-6718-696AA57CE5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B9C8E68A-B841-4C20-9353-4FBD94F855B3}"/>
              </a:ext>
            </a:extLst>
          </p:cNvPr>
          <p:cNvSpPr txBox="1"/>
          <p:nvPr/>
        </p:nvSpPr>
        <p:spPr>
          <a:xfrm>
            <a:off x="615863" y="597186"/>
            <a:ext cx="10960274" cy="5632311"/>
          </a:xfrm>
          <a:prstGeom prst="rect">
            <a:avLst/>
          </a:prstGeom>
          <a:noFill/>
        </p:spPr>
        <p:txBody>
          <a:bodyPr wrap="square" rtlCol="0">
            <a:spAutoFit/>
          </a:bodyPr>
          <a:lstStyle/>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Gloria </a:t>
            </a:r>
            <a:r>
              <a:rPr lang="en-GB" sz="8000" b="0" i="0" dirty="0">
                <a:solidFill>
                  <a:srgbClr val="1F1F1F"/>
                </a:solidFill>
                <a:effectLst/>
                <a:latin typeface="Times New Roman" panose="02020603050405020304" pitchFamily="18" charset="0"/>
                <a:cs typeface="Times New Roman" panose="02020603050405020304" pitchFamily="18" charset="0"/>
              </a:rPr>
              <a:t>👏👏</a:t>
            </a:r>
          </a:p>
          <a:p>
            <a:pPr algn="ctr">
              <a:tabLst>
                <a:tab pos="1847850" algn="l"/>
              </a:tabLst>
            </a:pPr>
            <a:r>
              <a:rPr lang="en-GB" sz="8000" b="0" i="0" dirty="0">
                <a:solidFill>
                  <a:srgbClr val="3B3B3B"/>
                </a:solidFill>
                <a:effectLst/>
                <a:latin typeface="Times New Roman" panose="02020603050405020304" pitchFamily="18" charset="0"/>
                <a:cs typeface="Times New Roman" panose="02020603050405020304" pitchFamily="18" charset="0"/>
              </a:rPr>
              <a:t>in excelsis deo!</a:t>
            </a:r>
          </a:p>
          <a:p>
            <a:pPr algn="ctr">
              <a:tabLst>
                <a:tab pos="1847850" algn="l"/>
              </a:tabLst>
            </a:pPr>
            <a:endParaRPr lang="en-GB" sz="6000" dirty="0">
              <a:solidFill>
                <a:srgbClr val="3B3B3B"/>
              </a:solidFill>
              <a:latin typeface="Times New Roman" panose="02020603050405020304" pitchFamily="18" charset="0"/>
              <a:cs typeface="Times New Roman" panose="02020603050405020304" pitchFamily="18" charset="0"/>
            </a:endParaRPr>
          </a:p>
          <a:p>
            <a:pPr algn="ctr">
              <a:tabLst>
                <a:tab pos="1847850" algn="l"/>
              </a:tabLst>
            </a:pPr>
            <a:r>
              <a:rPr lang="en-GB" sz="6000" dirty="0">
                <a:solidFill>
                  <a:srgbClr val="3B3B3B"/>
                </a:solidFill>
                <a:latin typeface="Times New Roman" panose="02020603050405020304" pitchFamily="18" charset="0"/>
                <a:cs typeface="Times New Roman" panose="02020603050405020304" pitchFamily="18" charset="0"/>
              </a:rPr>
              <a:t>repeat</a:t>
            </a:r>
            <a:endParaRPr lang="en-GB"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4455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81639-50E7-4024-C03F-0D1D35194B2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E714938-9511-78E4-1BCE-DEE68AF8376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D143275-4299-66CF-B224-0847EC716914}"/>
              </a:ext>
            </a:extLst>
          </p:cNvPr>
          <p:cNvSpPr txBox="1"/>
          <p:nvPr/>
        </p:nvSpPr>
        <p:spPr>
          <a:xfrm>
            <a:off x="0" y="15657"/>
            <a:ext cx="5461348"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Celebrating God’s Presence</a:t>
            </a:r>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EB251CFC-C938-CB66-4832-B197479239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B2713C0-CE24-F5D0-FC94-5C8209395736}"/>
              </a:ext>
            </a:extLst>
          </p:cNvPr>
          <p:cNvSpPr txBox="1"/>
          <p:nvPr/>
        </p:nvSpPr>
        <p:spPr>
          <a:xfrm>
            <a:off x="463462" y="809169"/>
            <a:ext cx="11248374" cy="4708981"/>
          </a:xfrm>
          <a:prstGeom prst="rect">
            <a:avLst/>
          </a:prstGeom>
          <a:noFill/>
        </p:spPr>
        <p:txBody>
          <a:bodyPr wrap="square">
            <a:spAutoFit/>
          </a:bodyPr>
          <a:lstStyle/>
          <a:p>
            <a:r>
              <a:rPr lang="en-GB" sz="3600" i="1" dirty="0">
                <a:effectLst/>
                <a:latin typeface="Times New Roman" panose="02020603050405020304" pitchFamily="18" charset="0"/>
                <a:ea typeface="Times New Roman" panose="02020603050405020304" pitchFamily="18" charset="0"/>
                <a:cs typeface="Times New Roman" panose="02020603050405020304" pitchFamily="18" charset="0"/>
              </a:rPr>
              <a:t>The Collect, the family prayer for the week</a:t>
            </a:r>
          </a:p>
          <a:p>
            <a:r>
              <a:rPr lang="en-GB" sz="4400" dirty="0"/>
              <a:t>Risen Christ, your wounds declare your love for the world and the wonder of your risen life: give us compassion and courage</a:t>
            </a:r>
            <a:br>
              <a:rPr lang="en-GB" sz="4400" dirty="0"/>
            </a:br>
            <a:r>
              <a:rPr lang="en-GB" sz="4400" dirty="0"/>
              <a:t>to risk ourselves for those we serve,</a:t>
            </a:r>
            <a:br>
              <a:rPr lang="en-GB" sz="4400" dirty="0"/>
            </a:br>
            <a:r>
              <a:rPr lang="en-GB" sz="4400" dirty="0"/>
              <a:t>to the glory of God the Father.</a:t>
            </a:r>
            <a:br>
              <a:rPr lang="en-GB" sz="4400" dirty="0"/>
            </a:br>
            <a:r>
              <a:rPr lang="en-GB" sz="4400" b="1" i="0" dirty="0">
                <a:solidFill>
                  <a:srgbClr val="1F1F1F"/>
                </a:solidFill>
                <a:effectLst/>
                <a:latin typeface="Times New Roman" panose="02020603050405020304" pitchFamily="18" charset="0"/>
                <a:cs typeface="Times New Roman" panose="02020603050405020304" pitchFamily="18" charset="0"/>
              </a:rPr>
              <a:t>Amen.</a:t>
            </a:r>
            <a:endParaRPr lang="en-GB" sz="4400" b="1" i="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375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70E2-D0A5-61FB-055B-5E57F85312A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A107BAA-F00C-0397-E203-98A93998808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F57798-C1BF-341B-1FC1-0408FD8CFD11}"/>
              </a:ext>
            </a:extLst>
          </p:cNvPr>
          <p:cNvSpPr txBox="1"/>
          <p:nvPr/>
        </p:nvSpPr>
        <p:spPr>
          <a:xfrm>
            <a:off x="0" y="15657"/>
            <a:ext cx="353234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Today’s Readings</a:t>
            </a:r>
          </a:p>
        </p:txBody>
      </p:sp>
      <p:sp>
        <p:nvSpPr>
          <p:cNvPr id="6" name="TextBox 5">
            <a:extLst>
              <a:ext uri="{FF2B5EF4-FFF2-40B4-BE49-F238E27FC236}">
                <a16:creationId xmlns:a16="http://schemas.microsoft.com/office/drawing/2014/main" id="{E04E80B1-29B2-847F-AEAA-7E987ACB0077}"/>
              </a:ext>
            </a:extLst>
          </p:cNvPr>
          <p:cNvSpPr txBox="1"/>
          <p:nvPr/>
        </p:nvSpPr>
        <p:spPr>
          <a:xfrm>
            <a:off x="613775" y="1186841"/>
            <a:ext cx="10333973" cy="3477875"/>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first reading is</a:t>
            </a:r>
          </a:p>
          <a:p>
            <a:pPr algn="just">
              <a:tabLst>
                <a:tab pos="1847850" algn="l"/>
              </a:tabLst>
            </a:pPr>
            <a:r>
              <a:rPr lang="en-GB" sz="6600" i="1" dirty="0"/>
              <a:t>Acts 7:55-60</a:t>
            </a:r>
          </a:p>
          <a:p>
            <a:pPr algn="just">
              <a:tabLst>
                <a:tab pos="1847850" algn="l"/>
              </a:tabLst>
            </a:pPr>
            <a:endParaRPr lang="en-GB" sz="6600" dirty="0">
              <a:solidFill>
                <a:srgbClr val="1F1F1F"/>
              </a:solidFill>
              <a:latin typeface="Google Sans"/>
            </a:endParaRPr>
          </a:p>
          <a:p>
            <a:pPr algn="just">
              <a:tabLst>
                <a:tab pos="1847850" algn="l"/>
              </a:tabLst>
            </a:pPr>
            <a:r>
              <a:rPr lang="en-GB" sz="4000" dirty="0">
                <a:solidFill>
                  <a:srgbClr val="1F1F1F"/>
                </a:solidFill>
                <a:latin typeface="Google Sans"/>
              </a:rPr>
              <a:t>In which we meet Stephen</a:t>
            </a:r>
            <a:endParaRPr lang="en-GB" sz="1050" dirty="0">
              <a:solidFill>
                <a:srgbClr val="FF0000"/>
              </a:solidFill>
            </a:endParaRPr>
          </a:p>
        </p:txBody>
      </p:sp>
      <p:pic>
        <p:nvPicPr>
          <p:cNvPr id="3" name="Picture 2">
            <a:extLst>
              <a:ext uri="{FF2B5EF4-FFF2-40B4-BE49-F238E27FC236}">
                <a16:creationId xmlns:a16="http://schemas.microsoft.com/office/drawing/2014/main" id="{E403B728-2330-CE71-DADE-D874696C4B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6821" y="3906923"/>
            <a:ext cx="2495179" cy="2852544"/>
          </a:xfrm>
          <a:prstGeom prst="rect">
            <a:avLst/>
          </a:prstGeom>
        </p:spPr>
      </p:pic>
    </p:spTree>
    <p:extLst>
      <p:ext uri="{BB962C8B-B14F-4D97-AF65-F5344CB8AC3E}">
        <p14:creationId xmlns:p14="http://schemas.microsoft.com/office/powerpoint/2010/main" val="1857731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7B07B-9F71-F60D-FD83-79EA2DDB717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182BA20-9BF4-0D6B-50ED-AEF9CC2B535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C1E9DCA-FC75-1CAA-DCB3-2C890ABF4C28}"/>
              </a:ext>
            </a:extLst>
          </p:cNvPr>
          <p:cNvSpPr txBox="1"/>
          <p:nvPr/>
        </p:nvSpPr>
        <p:spPr>
          <a:xfrm>
            <a:off x="0" y="15657"/>
            <a:ext cx="353234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Today’s Readings</a:t>
            </a:r>
          </a:p>
        </p:txBody>
      </p:sp>
      <p:sp>
        <p:nvSpPr>
          <p:cNvPr id="6" name="TextBox 5">
            <a:extLst>
              <a:ext uri="{FF2B5EF4-FFF2-40B4-BE49-F238E27FC236}">
                <a16:creationId xmlns:a16="http://schemas.microsoft.com/office/drawing/2014/main" id="{D79C08FC-E5C5-A31D-2D31-D441214F5B5F}"/>
              </a:ext>
            </a:extLst>
          </p:cNvPr>
          <p:cNvSpPr txBox="1"/>
          <p:nvPr/>
        </p:nvSpPr>
        <p:spPr>
          <a:xfrm>
            <a:off x="538619" y="809169"/>
            <a:ext cx="10333973" cy="5386090"/>
          </a:xfrm>
          <a:prstGeom prst="rect">
            <a:avLst/>
          </a:prstGeom>
          <a:noFill/>
        </p:spPr>
        <p:txBody>
          <a:bodyPr wrap="square" rtlCol="0">
            <a:spAutoFit/>
          </a:bodyPr>
          <a:lstStyle/>
          <a:p>
            <a:pPr algn="just">
              <a:tabLst>
                <a:tab pos="1847850" algn="l"/>
              </a:tabLst>
            </a:pPr>
            <a:r>
              <a:rPr lang="en-GB" sz="4800" dirty="0">
                <a:solidFill>
                  <a:srgbClr val="1F1F1F"/>
                </a:solidFill>
                <a:latin typeface="Times New Roman" panose="02020603050405020304" pitchFamily="18" charset="0"/>
                <a:cs typeface="Times New Roman" panose="02020603050405020304" pitchFamily="18" charset="0"/>
              </a:rPr>
              <a:t>Hear the Gospel of our Lord Jesus Christ according to John</a:t>
            </a:r>
          </a:p>
          <a:p>
            <a:pPr algn="just">
              <a:tabLst>
                <a:tab pos="1847850" algn="l"/>
              </a:tabLst>
            </a:pPr>
            <a:r>
              <a:rPr lang="en-GB" sz="5000" b="1" dirty="0">
                <a:solidFill>
                  <a:srgbClr val="1F1F1F"/>
                </a:solidFill>
                <a:latin typeface="Times New Roman" panose="02020603050405020304" pitchFamily="18" charset="0"/>
                <a:cs typeface="Times New Roman" panose="02020603050405020304" pitchFamily="18" charset="0"/>
              </a:rPr>
              <a:t>Glory to you O Lord</a:t>
            </a:r>
          </a:p>
          <a:p>
            <a:pPr algn="just">
              <a:tabLst>
                <a:tab pos="1847850" algn="l"/>
              </a:tabLst>
            </a:pPr>
            <a:endParaRPr lang="en-GB" sz="3200" dirty="0">
              <a:solidFill>
                <a:srgbClr val="1F1F1F"/>
              </a:solidFill>
              <a:latin typeface="Times New Roman" panose="02020603050405020304" pitchFamily="18" charset="0"/>
              <a:cs typeface="Times New Roman" panose="02020603050405020304" pitchFamily="18" charset="0"/>
            </a:endParaRPr>
          </a:p>
          <a:p>
            <a:pPr algn="just">
              <a:tabLst>
                <a:tab pos="1847850" algn="l"/>
              </a:tabLst>
            </a:pPr>
            <a:r>
              <a:rPr lang="en-GB" sz="3600" i="1" dirty="0"/>
              <a:t>John 14:1-14</a:t>
            </a:r>
          </a:p>
          <a:p>
            <a:pPr algn="just">
              <a:tabLst>
                <a:tab pos="1847850" algn="l"/>
              </a:tabLst>
            </a:pPr>
            <a:endParaRPr lang="en-GB" sz="3200" dirty="0">
              <a:solidFill>
                <a:srgbClr val="1F1F1F"/>
              </a:solidFill>
              <a:latin typeface="Times New Roman" panose="02020603050405020304" pitchFamily="18" charset="0"/>
              <a:cs typeface="Times New Roman" panose="02020603050405020304" pitchFamily="18" charset="0"/>
            </a:endParaRPr>
          </a:p>
          <a:p>
            <a:pPr algn="just">
              <a:tabLst>
                <a:tab pos="1847850" algn="l"/>
              </a:tabLst>
            </a:pPr>
            <a:r>
              <a:rPr lang="en-GB" sz="4800" dirty="0">
                <a:solidFill>
                  <a:srgbClr val="1F1F1F"/>
                </a:solidFill>
                <a:latin typeface="Times New Roman" panose="02020603050405020304" pitchFamily="18" charset="0"/>
                <a:cs typeface="Times New Roman" panose="02020603050405020304" pitchFamily="18" charset="0"/>
              </a:rPr>
              <a:t>This is the Gospel of the Lord</a:t>
            </a:r>
          </a:p>
          <a:p>
            <a:pPr algn="just">
              <a:tabLst>
                <a:tab pos="1847850" algn="l"/>
              </a:tabLst>
            </a:pPr>
            <a:r>
              <a:rPr lang="en-GB" sz="5000" b="1" dirty="0">
                <a:solidFill>
                  <a:srgbClr val="1F1F1F"/>
                </a:solidFill>
                <a:latin typeface="Times New Roman" panose="02020603050405020304" pitchFamily="18" charset="0"/>
                <a:cs typeface="Times New Roman" panose="02020603050405020304" pitchFamily="18" charset="0"/>
              </a:rPr>
              <a:t>Praise to you O Christ</a:t>
            </a:r>
          </a:p>
        </p:txBody>
      </p:sp>
      <p:grpSp>
        <p:nvGrpSpPr>
          <p:cNvPr id="2" name="Group 1">
            <a:extLst>
              <a:ext uri="{FF2B5EF4-FFF2-40B4-BE49-F238E27FC236}">
                <a16:creationId xmlns:a16="http://schemas.microsoft.com/office/drawing/2014/main" id="{010AE0F4-A13F-1903-FFC1-F3229980977B}"/>
              </a:ext>
            </a:extLst>
          </p:cNvPr>
          <p:cNvGrpSpPr/>
          <p:nvPr/>
        </p:nvGrpSpPr>
        <p:grpSpPr>
          <a:xfrm>
            <a:off x="9442787" y="4063300"/>
            <a:ext cx="2732511" cy="2747728"/>
            <a:chOff x="7489861" y="3631638"/>
            <a:chExt cx="2732511" cy="2747728"/>
          </a:xfrm>
        </p:grpSpPr>
        <p:sp>
          <p:nvSpPr>
            <p:cNvPr id="7" name="Rectangle 6">
              <a:extLst>
                <a:ext uri="{FF2B5EF4-FFF2-40B4-BE49-F238E27FC236}">
                  <a16:creationId xmlns:a16="http://schemas.microsoft.com/office/drawing/2014/main" id="{E8BCD00C-6858-FE05-BF26-216BFC3F72AD}"/>
                </a:ext>
              </a:extLst>
            </p:cNvPr>
            <p:cNvSpPr/>
            <p:nvPr/>
          </p:nvSpPr>
          <p:spPr>
            <a:xfrm>
              <a:off x="7489861" y="3631638"/>
              <a:ext cx="2732511" cy="27477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he image depicts a solitary figure silhouetted against a dramatic, curved landscape, suggesting a sense of mystery or anticipation.&#10;&#10;AI-generated content may be incorrect.">
              <a:extLst>
                <a:ext uri="{FF2B5EF4-FFF2-40B4-BE49-F238E27FC236}">
                  <a16:creationId xmlns:a16="http://schemas.microsoft.com/office/drawing/2014/main" id="{251435E8-CED6-A984-3650-1633A5B0FC2F}"/>
                </a:ext>
              </a:extLst>
            </p:cNvPr>
            <p:cNvPicPr>
              <a:picLocks noChangeAspect="1"/>
            </p:cNvPicPr>
            <p:nvPr/>
          </p:nvPicPr>
          <p:blipFill>
            <a:blip r:embed="rId3"/>
            <a:stretch>
              <a:fillRect/>
            </a:stretch>
          </p:blipFill>
          <p:spPr>
            <a:xfrm>
              <a:off x="7570303" y="3730428"/>
              <a:ext cx="2501757" cy="2501757"/>
            </a:xfrm>
            <a:prstGeom prst="ellipse">
              <a:avLst/>
            </a:prstGeom>
            <a:ln>
              <a:noFill/>
            </a:ln>
            <a:effectLst>
              <a:softEdge rad="112500"/>
            </a:effectLst>
          </p:spPr>
        </p:pic>
      </p:grpSp>
    </p:spTree>
    <p:extLst>
      <p:ext uri="{BB962C8B-B14F-4D97-AF65-F5344CB8AC3E}">
        <p14:creationId xmlns:p14="http://schemas.microsoft.com/office/powerpoint/2010/main" val="1190947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08601-401A-F508-7FEC-27889C07A9D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63D2310-BC24-EED0-F339-9694A741BBF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FADC08A-C8EC-CB4F-A9F0-50E07953CFEC}"/>
              </a:ext>
            </a:extLst>
          </p:cNvPr>
          <p:cNvSpPr txBox="1"/>
          <p:nvPr/>
        </p:nvSpPr>
        <p:spPr>
          <a:xfrm>
            <a:off x="0" y="15657"/>
            <a:ext cx="4304872" cy="646331"/>
          </a:xfrm>
          <a:prstGeom prst="rect">
            <a:avLst/>
          </a:prstGeom>
          <a:solidFill>
            <a:schemeClr val="bg1"/>
          </a:solidFill>
        </p:spPr>
        <p:txBody>
          <a:bodyPr wrap="square">
            <a:spAutoFit/>
          </a:bodyPr>
          <a:lstStyle/>
          <a:p>
            <a:r>
              <a:rPr lang="en-GB" sz="3600" b="1" dirty="0">
                <a:latin typeface="Dreaming Outloud Pro" panose="03050502040302030504" pitchFamily="66" charset="0"/>
                <a:cs typeface="Dreaming Outloud Pro" panose="03050502040302030504" pitchFamily="66" charset="0"/>
              </a:rPr>
              <a:t>The Easter Threshold</a:t>
            </a:r>
          </a:p>
        </p:txBody>
      </p:sp>
      <p:pic>
        <p:nvPicPr>
          <p:cNvPr id="4" name="Picture 3" descr="The text suggests a transition from a state of witnessing to one of enduring suffering.&#10;&#10;AI-generated content may be incorrect.">
            <a:extLst>
              <a:ext uri="{FF2B5EF4-FFF2-40B4-BE49-F238E27FC236}">
                <a16:creationId xmlns:a16="http://schemas.microsoft.com/office/drawing/2014/main" id="{431BA8E7-4865-7E1C-14EF-39BEB3A55D62}"/>
              </a:ext>
            </a:extLst>
          </p:cNvPr>
          <p:cNvPicPr>
            <a:picLocks noChangeAspect="1"/>
          </p:cNvPicPr>
          <p:nvPr/>
        </p:nvPicPr>
        <p:blipFill>
          <a:blip r:embed="rId3"/>
          <a:stretch>
            <a:fillRect/>
          </a:stretch>
        </p:blipFill>
        <p:spPr>
          <a:xfrm>
            <a:off x="854517" y="1490749"/>
            <a:ext cx="9250066" cy="3362794"/>
          </a:xfrm>
          <a:prstGeom prst="rect">
            <a:avLst/>
          </a:prstGeom>
        </p:spPr>
      </p:pic>
      <p:grpSp>
        <p:nvGrpSpPr>
          <p:cNvPr id="15" name="Group 14">
            <a:extLst>
              <a:ext uri="{FF2B5EF4-FFF2-40B4-BE49-F238E27FC236}">
                <a16:creationId xmlns:a16="http://schemas.microsoft.com/office/drawing/2014/main" id="{C9BC918C-5FC5-1E47-BDBB-805FB21BBE29}"/>
              </a:ext>
            </a:extLst>
          </p:cNvPr>
          <p:cNvGrpSpPr/>
          <p:nvPr/>
        </p:nvGrpSpPr>
        <p:grpSpPr>
          <a:xfrm>
            <a:off x="9442787" y="4063300"/>
            <a:ext cx="2732511" cy="2747728"/>
            <a:chOff x="7489861" y="3631638"/>
            <a:chExt cx="2732511" cy="2747728"/>
          </a:xfrm>
        </p:grpSpPr>
        <p:sp>
          <p:nvSpPr>
            <p:cNvPr id="14" name="Rectangle 13">
              <a:extLst>
                <a:ext uri="{FF2B5EF4-FFF2-40B4-BE49-F238E27FC236}">
                  <a16:creationId xmlns:a16="http://schemas.microsoft.com/office/drawing/2014/main" id="{8075DF4E-7397-301D-B335-C9E4A9E1D4FB}"/>
                </a:ext>
              </a:extLst>
            </p:cNvPr>
            <p:cNvSpPr/>
            <p:nvPr/>
          </p:nvSpPr>
          <p:spPr>
            <a:xfrm>
              <a:off x="7489861" y="3631638"/>
              <a:ext cx="2732511" cy="27477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The image depicts a solitary figure silhouetted against a dramatic, curved landscape, suggesting a sense of mystery or anticipation.&#10;&#10;AI-generated content may be incorrect.">
              <a:extLst>
                <a:ext uri="{FF2B5EF4-FFF2-40B4-BE49-F238E27FC236}">
                  <a16:creationId xmlns:a16="http://schemas.microsoft.com/office/drawing/2014/main" id="{5B1D8596-4673-9B87-E0BF-422853178F78}"/>
                </a:ext>
              </a:extLst>
            </p:cNvPr>
            <p:cNvPicPr>
              <a:picLocks noChangeAspect="1"/>
            </p:cNvPicPr>
            <p:nvPr/>
          </p:nvPicPr>
          <p:blipFill>
            <a:blip r:embed="rId4"/>
            <a:stretch>
              <a:fillRect/>
            </a:stretch>
          </p:blipFill>
          <p:spPr>
            <a:xfrm>
              <a:off x="7570303" y="3730428"/>
              <a:ext cx="2501757" cy="2501757"/>
            </a:xfrm>
            <a:prstGeom prst="ellipse">
              <a:avLst/>
            </a:prstGeom>
            <a:ln>
              <a:noFill/>
            </a:ln>
            <a:effectLst>
              <a:softEdge rad="112500"/>
            </a:effectLst>
          </p:spPr>
        </p:pic>
      </p:grpSp>
    </p:spTree>
    <p:extLst>
      <p:ext uri="{BB962C8B-B14F-4D97-AF65-F5344CB8AC3E}">
        <p14:creationId xmlns:p14="http://schemas.microsoft.com/office/powerpoint/2010/main" val="4052894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0A553-D343-32AF-1470-31D595581BA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5EE8026-65AE-323D-56B8-2940235D548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36BDB74-C1C4-127A-6E41-3CD0AD2A7E4D}"/>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F1F39B91-AFCB-5DA0-694E-0D507812F7AF}"/>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E735FF2-2EF5-5739-F1E2-3DC47FB37982}"/>
              </a:ext>
            </a:extLst>
          </p:cNvPr>
          <p:cNvSpPr txBox="1"/>
          <p:nvPr/>
        </p:nvSpPr>
        <p:spPr>
          <a:xfrm>
            <a:off x="551144" y="1140784"/>
            <a:ext cx="9528787" cy="3508653"/>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 you believe and trust in God the Father, source of all being and life, the one for whom we exist?</a:t>
            </a:r>
          </a:p>
          <a:p>
            <a:pPr algn="just">
              <a:tabLst>
                <a:tab pos="1847850" algn="l"/>
              </a:tabLst>
            </a:pPr>
            <a:r>
              <a:rPr lang="en-GB" sz="60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believe and trust in Him</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C69E76AD-16C9-62E9-B8AA-57F4A9063A5C}"/>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616004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685B-4589-EEC2-96E9-A13F64506A3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3329AC0-6827-DD30-7DA3-A38AFCBBFFB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D6B4FDC-B998-3195-EDCA-E43FEE35520C}"/>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63A0DD39-45EF-EF39-CA12-D06303AAD97E}"/>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EC6138D-E6F5-DD74-D2CD-E18830DA8F34}"/>
              </a:ext>
            </a:extLst>
          </p:cNvPr>
          <p:cNvSpPr txBox="1"/>
          <p:nvPr/>
        </p:nvSpPr>
        <p:spPr>
          <a:xfrm>
            <a:off x="551144" y="1140784"/>
            <a:ext cx="9528787" cy="4431983"/>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 you believe and trust in God the Son, who took our human nature, died for us and rose again?</a:t>
            </a:r>
          </a:p>
          <a:p>
            <a:pPr algn="just">
              <a:tabLst>
                <a:tab pos="1847850" algn="l"/>
              </a:tabLst>
            </a:pPr>
            <a:r>
              <a:rPr lang="en-GB" sz="60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believe and trust in Him</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C006A511-6EF8-EAB3-DD10-A887C26BBF43}"/>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1407374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4143-A6AD-B264-EB15-81E474331D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96E6897-433C-F6BF-DF77-4E43872BD3D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0ABE1D3-E7F7-7220-EF96-E8D02FB845E0}"/>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446D8CC8-3D27-D1BB-CF08-1231AC55CE59}"/>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4980734-A936-C570-5DC6-12E42125A5E1}"/>
              </a:ext>
            </a:extLst>
          </p:cNvPr>
          <p:cNvSpPr txBox="1"/>
          <p:nvPr/>
        </p:nvSpPr>
        <p:spPr>
          <a:xfrm>
            <a:off x="551144" y="1140784"/>
            <a:ext cx="9528787" cy="4431983"/>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 you believe and trust in God the Holy Spirit, who gives life to the people of God and makes Christ known in the world?</a:t>
            </a:r>
          </a:p>
          <a:p>
            <a:pPr algn="just">
              <a:tabLst>
                <a:tab pos="1847850" algn="l"/>
              </a:tabLst>
            </a:pPr>
            <a:r>
              <a:rPr lang="en-GB" sz="60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believe and trust in Him</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F00722C8-1CF4-70A7-6DBA-C29E5BCA18A5}"/>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2323917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B3783-1ACA-95C2-E768-D4C500C263A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3EB3C1E-1E36-A9C7-7EA6-B564B6B88A3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7B9BF25-CCD0-93CA-2AB2-0744E5675DEF}"/>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814565C3-8661-51EF-43DF-65E4093EA41B}"/>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9DCF79A-1825-0C59-76FA-076633E54A2A}"/>
              </a:ext>
            </a:extLst>
          </p:cNvPr>
          <p:cNvSpPr txBox="1"/>
          <p:nvPr/>
        </p:nvSpPr>
        <p:spPr>
          <a:xfrm>
            <a:off x="551144" y="1140784"/>
            <a:ext cx="9528787" cy="4247317"/>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is the faith of the Church.</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is our faith.</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believe and trust</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one God, Father, Son</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Holy Spirit. Amen.</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F4302030-7A4E-0B10-3385-E4481C5A6818}"/>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4206814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849E8-3995-F112-1D3E-F65C06F0897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2890DEE-FDB2-44D3-40A0-6B980F20DEA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group of hands holding each other&#10;&#10;Description automatically generated">
            <a:extLst>
              <a:ext uri="{FF2B5EF4-FFF2-40B4-BE49-F238E27FC236}">
                <a16:creationId xmlns:a16="http://schemas.microsoft.com/office/drawing/2014/main" id="{80D38A7D-E656-F85A-73B8-B4B776790B74}"/>
              </a:ext>
            </a:extLst>
          </p:cNvPr>
          <p:cNvPicPr>
            <a:picLocks noChangeAspect="1"/>
          </p:cNvPicPr>
          <p:nvPr/>
        </p:nvPicPr>
        <p:blipFill>
          <a:blip r:embed="rId3"/>
          <a:stretch>
            <a:fillRect/>
          </a:stretch>
        </p:blipFill>
        <p:spPr>
          <a:xfrm>
            <a:off x="10079931" y="4723028"/>
            <a:ext cx="2095367" cy="2088000"/>
          </a:xfrm>
          <a:prstGeom prst="rect">
            <a:avLst/>
          </a:prstGeom>
        </p:spPr>
      </p:pic>
      <p:sp>
        <p:nvSpPr>
          <p:cNvPr id="6" name="TextBox 5">
            <a:extLst>
              <a:ext uri="{FF2B5EF4-FFF2-40B4-BE49-F238E27FC236}">
                <a16:creationId xmlns:a16="http://schemas.microsoft.com/office/drawing/2014/main" id="{66DE74B7-B3B2-3BB7-B80C-79F0C8B81FC4}"/>
              </a:ext>
            </a:extLst>
          </p:cNvPr>
          <p:cNvSpPr txBox="1"/>
          <p:nvPr/>
        </p:nvSpPr>
        <p:spPr>
          <a:xfrm>
            <a:off x="676405" y="2413337"/>
            <a:ext cx="10333973" cy="1015663"/>
          </a:xfrm>
          <a:prstGeom prst="rect">
            <a:avLst/>
          </a:prstGeom>
          <a:noFill/>
        </p:spPr>
        <p:txBody>
          <a:bodyPr wrap="square" rtlCol="0">
            <a:spAutoFit/>
          </a:bodyPr>
          <a:lstStyle/>
          <a:p>
            <a:pPr algn="just">
              <a:tabLst>
                <a:tab pos="1847850" algn="l"/>
              </a:tabLst>
            </a:pPr>
            <a:r>
              <a:rPr lang="en-GB" sz="60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Today’s Intercessions</a:t>
            </a:r>
          </a:p>
        </p:txBody>
      </p:sp>
      <p:sp>
        <p:nvSpPr>
          <p:cNvPr id="7" name="TextBox 6">
            <a:extLst>
              <a:ext uri="{FF2B5EF4-FFF2-40B4-BE49-F238E27FC236}">
                <a16:creationId xmlns:a16="http://schemas.microsoft.com/office/drawing/2014/main" id="{4560075C-A5AD-A9D0-D033-75901087C663}"/>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Tree>
    <p:extLst>
      <p:ext uri="{BB962C8B-B14F-4D97-AF65-F5344CB8AC3E}">
        <p14:creationId xmlns:p14="http://schemas.microsoft.com/office/powerpoint/2010/main" val="267628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F345D-92B0-1719-27A0-D91CDDEB652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708E29D-F818-D7D1-848C-FEDC90C0051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group of hands holding each other&#10;&#10;Description automatically generated">
            <a:extLst>
              <a:ext uri="{FF2B5EF4-FFF2-40B4-BE49-F238E27FC236}">
                <a16:creationId xmlns:a16="http://schemas.microsoft.com/office/drawing/2014/main" id="{3B15A6AB-2113-8498-6344-0703EE4A22D8}"/>
              </a:ext>
            </a:extLst>
          </p:cNvPr>
          <p:cNvPicPr>
            <a:picLocks noChangeAspect="1"/>
          </p:cNvPicPr>
          <p:nvPr/>
        </p:nvPicPr>
        <p:blipFill>
          <a:blip r:embed="rId3"/>
          <a:stretch>
            <a:fillRect/>
          </a:stretch>
        </p:blipFill>
        <p:spPr>
          <a:xfrm>
            <a:off x="10079931" y="4723028"/>
            <a:ext cx="2095367" cy="2088000"/>
          </a:xfrm>
          <a:prstGeom prst="rect">
            <a:avLst/>
          </a:prstGeom>
        </p:spPr>
      </p:pic>
      <p:sp>
        <p:nvSpPr>
          <p:cNvPr id="6" name="TextBox 5">
            <a:extLst>
              <a:ext uri="{FF2B5EF4-FFF2-40B4-BE49-F238E27FC236}">
                <a16:creationId xmlns:a16="http://schemas.microsoft.com/office/drawing/2014/main" id="{762C3466-04AB-D5DD-27AD-C246E6A23F92}"/>
              </a:ext>
            </a:extLst>
          </p:cNvPr>
          <p:cNvSpPr txBox="1"/>
          <p:nvPr/>
        </p:nvSpPr>
        <p:spPr>
          <a:xfrm>
            <a:off x="478076" y="809169"/>
            <a:ext cx="11235848" cy="5724644"/>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Christ came and proclaimed the gospel, peace to those who are far off and peace to those who are near.</a:t>
            </a:r>
          </a:p>
          <a:p>
            <a:pPr algn="just">
              <a:tabLst>
                <a:tab pos="1847850" algn="l"/>
              </a:tabLst>
            </a:pPr>
            <a:endParaRPr lang="en-GB" sz="2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peace of the Lord</a:t>
            </a:r>
          </a:p>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 always with you</a:t>
            </a:r>
          </a:p>
          <a:p>
            <a:pPr algn="just">
              <a:tabLst>
                <a:tab pos="1847850" algn="l"/>
              </a:tabLst>
            </a:pP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also with you</a:t>
            </a:r>
          </a:p>
        </p:txBody>
      </p:sp>
      <p:sp>
        <p:nvSpPr>
          <p:cNvPr id="3" name="TextBox 2">
            <a:extLst>
              <a:ext uri="{FF2B5EF4-FFF2-40B4-BE49-F238E27FC236}">
                <a16:creationId xmlns:a16="http://schemas.microsoft.com/office/drawing/2014/main" id="{6AC38001-BDE8-8324-384B-EA5F63020A35}"/>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Tree>
    <p:extLst>
      <p:ext uri="{BB962C8B-B14F-4D97-AF65-F5344CB8AC3E}">
        <p14:creationId xmlns:p14="http://schemas.microsoft.com/office/powerpoint/2010/main" val="3710530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73B09-A1D8-1DD8-F486-EA5E1640A4D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B5C159D-8107-4FD1-E4A3-22D9CC89BC8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CF99891-4BDA-51D6-3F40-7B6E0FE4B495}"/>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TextBox 3">
            <a:extLst>
              <a:ext uri="{FF2B5EF4-FFF2-40B4-BE49-F238E27FC236}">
                <a16:creationId xmlns:a16="http://schemas.microsoft.com/office/drawing/2014/main" id="{284A079F-F974-E7F7-E6EC-71C615036302}"/>
              </a:ext>
            </a:extLst>
          </p:cNvPr>
          <p:cNvSpPr txBox="1"/>
          <p:nvPr/>
        </p:nvSpPr>
        <p:spPr>
          <a:xfrm>
            <a:off x="613775" y="1186841"/>
            <a:ext cx="10333973" cy="2893100"/>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hymn of preparation is</a:t>
            </a:r>
          </a:p>
          <a:p>
            <a:pPr>
              <a:tabLst>
                <a:tab pos="1847850" algn="l"/>
              </a:tabLst>
            </a:pPr>
            <a:r>
              <a:rPr lang="en-GB" sz="8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 Jesus I have promised</a:t>
            </a:r>
            <a:br>
              <a:rPr lang="en-GB" sz="6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A&amp;M 748 </a:t>
            </a:r>
            <a:r>
              <a:rPr lang="en-GB" sz="5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vv</a:t>
            </a: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1,3,4</a:t>
            </a:r>
            <a:endParaRPr lang="en-GB" dirty="0"/>
          </a:p>
        </p:txBody>
      </p:sp>
      <p:pic>
        <p:nvPicPr>
          <p:cNvPr id="6" name="Picture 5" descr="Free Christian Clipart Forgiveness | Free Images at Clker.com - vector clip  art online, royalty free &amp; public domain">
            <a:extLst>
              <a:ext uri="{FF2B5EF4-FFF2-40B4-BE49-F238E27FC236}">
                <a16:creationId xmlns:a16="http://schemas.microsoft.com/office/drawing/2014/main" id="{F3FA9576-E41D-6719-4FDF-D171AAD092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16066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C-8242-CB93-C88E-53A4E7DB2EB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B4BCB28-E5AB-2AE9-0FF1-A60A92F0384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99A7883-9137-B162-CF5C-A9AD4D0F6087}"/>
              </a:ext>
            </a:extLst>
          </p:cNvPr>
          <p:cNvSpPr txBox="1"/>
          <p:nvPr/>
        </p:nvSpPr>
        <p:spPr>
          <a:xfrm>
            <a:off x="369871" y="410967"/>
            <a:ext cx="11332394" cy="6001643"/>
          </a:xfrm>
          <a:prstGeom prst="rect">
            <a:avLst/>
          </a:prstGeom>
          <a:noFill/>
        </p:spPr>
        <p:txBody>
          <a:bodyPr wrap="square">
            <a:spAutoFit/>
          </a:bodyPr>
          <a:lstStyle/>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O Jesus, I have promised</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to serve you to the end;</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be thou for ever near me,</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my Master and my Friend:</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I shall not fear the battle</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if thou art by my side,</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nor wander from the pathway</a:t>
            </a:r>
          </a:p>
          <a:p>
            <a:pPr>
              <a:tabLst>
                <a:tab pos="900430" algn="r"/>
              </a:tabLst>
            </a:pPr>
            <a:r>
              <a:rPr lang="en-GB" sz="4800" b="1" dirty="0">
                <a:solidFill>
                  <a:srgbClr val="000000"/>
                </a:solidFill>
                <a:effectLst/>
                <a:latin typeface="Times New Roman" panose="02020603050405020304" pitchFamily="18" charset="0"/>
                <a:ea typeface="Times New Roman" panose="02020603050405020304" pitchFamily="18" charset="0"/>
              </a:rPr>
              <a:t>if thou wilt be my guide.</a:t>
            </a:r>
          </a:p>
        </p:txBody>
      </p:sp>
      <p:pic>
        <p:nvPicPr>
          <p:cNvPr id="3" name="Picture 2" descr="Free Christian Clipart Forgiveness | Free Images at Clker.com - vector clip  art online, royalty free &amp; public domain">
            <a:extLst>
              <a:ext uri="{FF2B5EF4-FFF2-40B4-BE49-F238E27FC236}">
                <a16:creationId xmlns:a16="http://schemas.microsoft.com/office/drawing/2014/main" id="{069772B0-104A-845D-54C4-C7B8BEF7B0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642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36569-8C00-9720-F531-9202DC04A81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C92B82C-08C1-2A75-19DD-29675141678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61422862-0477-F21C-AB53-48BBF84965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FE618C90-D1F0-2079-4866-EE3B112F810A}"/>
              </a:ext>
            </a:extLst>
          </p:cNvPr>
          <p:cNvSpPr txBox="1"/>
          <p:nvPr/>
        </p:nvSpPr>
        <p:spPr>
          <a:xfrm>
            <a:off x="475990" y="388307"/>
            <a:ext cx="10045874" cy="6001643"/>
          </a:xfrm>
          <a:prstGeom prst="rect">
            <a:avLst/>
          </a:prstGeom>
          <a:noFill/>
        </p:spPr>
        <p:txBody>
          <a:bodyPr wrap="square">
            <a:spAutoFit/>
          </a:bodyPr>
          <a:lstStyle/>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O let me hear thee speaking</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in accents clear and still;</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above the storms of passion,</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the murmurs of self-will;</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O speak to reassure me,</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to hasten or control;</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O speak and make me listen,</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thou guardian of my soul.</a:t>
            </a:r>
          </a:p>
        </p:txBody>
      </p:sp>
    </p:spTree>
    <p:extLst>
      <p:ext uri="{BB962C8B-B14F-4D97-AF65-F5344CB8AC3E}">
        <p14:creationId xmlns:p14="http://schemas.microsoft.com/office/powerpoint/2010/main" val="3004478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3E41F-45EA-2815-DC5D-4AD9BE04EE5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1663E9E-0672-E716-9882-E43BADC6D94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97C82632-D0C3-E2A8-A0ED-3181ED2D3D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F84D0F7B-85C2-8A31-3C6C-C8624F60A44D}"/>
              </a:ext>
            </a:extLst>
          </p:cNvPr>
          <p:cNvSpPr txBox="1"/>
          <p:nvPr/>
        </p:nvSpPr>
        <p:spPr>
          <a:xfrm>
            <a:off x="475990" y="388307"/>
            <a:ext cx="10045874" cy="6001643"/>
          </a:xfrm>
          <a:prstGeom prst="rect">
            <a:avLst/>
          </a:prstGeom>
          <a:noFill/>
        </p:spPr>
        <p:txBody>
          <a:bodyPr wrap="square">
            <a:spAutoFit/>
          </a:bodyPr>
          <a:lstStyle/>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O Jesus, thou hast promised,</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to all who follow thee,</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that where thou art in glory</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there shall thy servant be;</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and, Jesus, I have promised</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to serve thee to the end:</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O give me grace to follow,</a:t>
            </a:r>
          </a:p>
          <a:p>
            <a:pPr>
              <a:tabLst>
                <a:tab pos="900430" algn="r"/>
              </a:tabLst>
            </a:pPr>
            <a:r>
              <a:rPr lang="en-GB" sz="4800" b="1" dirty="0">
                <a:solidFill>
                  <a:srgbClr val="000000"/>
                </a:solidFill>
                <a:latin typeface="Times New Roman" panose="02020603050405020304" pitchFamily="18" charset="0"/>
                <a:ea typeface="Times New Roman" panose="02020603050405020304" pitchFamily="18" charset="0"/>
              </a:rPr>
              <a:t>my Master and my friend.</a:t>
            </a:r>
          </a:p>
        </p:txBody>
      </p:sp>
    </p:spTree>
    <p:extLst>
      <p:ext uri="{BB962C8B-B14F-4D97-AF65-F5344CB8AC3E}">
        <p14:creationId xmlns:p14="http://schemas.microsoft.com/office/powerpoint/2010/main" val="1308875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BDDC-1231-C00A-8898-23081036729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71E6BF-C2C3-5773-C8E5-4B11A7CAF33C}"/>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4F91D45-6E8A-D51A-7A98-529C51D63E71}"/>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DE8CF020-D301-9E5F-80C4-9E34A8DFBF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9AFB06B8-C06D-4015-C658-6DFC7AEA3EF1}"/>
              </a:ext>
            </a:extLst>
          </p:cNvPr>
          <p:cNvSpPr txBox="1"/>
          <p:nvPr/>
        </p:nvSpPr>
        <p:spPr>
          <a:xfrm>
            <a:off x="638825" y="809169"/>
            <a:ext cx="10283869" cy="5437579"/>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 present, be present,</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Jesus Christ,</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risen high priest;</a:t>
            </a:r>
          </a:p>
          <a:p>
            <a:pPr>
              <a:lnSpc>
                <a:spcPct val="107000"/>
              </a:lnSpc>
              <a:spcAft>
                <a:spcPts val="600"/>
              </a:spcAft>
              <a:tabLst>
                <a:tab pos="1847850" algn="l"/>
              </a:tabLst>
            </a:pP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make yourself known</a:t>
            </a:r>
            <a:b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the breaking of bread.</a:t>
            </a:r>
            <a:b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Amen.</a:t>
            </a:r>
          </a:p>
        </p:txBody>
      </p:sp>
    </p:spTree>
    <p:extLst>
      <p:ext uri="{BB962C8B-B14F-4D97-AF65-F5344CB8AC3E}">
        <p14:creationId xmlns:p14="http://schemas.microsoft.com/office/powerpoint/2010/main" val="1966228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4E4A-30D1-1792-7D4C-E3C4BCD9FC7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1BDA4AC-FB2B-BD5A-159A-9D3A6A0B110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DA947E5-3662-0628-2FAB-8664442DC3E9}"/>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D30CF345-8E31-CD20-8B6B-0C5CF75AA9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41392C3-6C81-2C05-D713-2D91BF32569B}"/>
              </a:ext>
            </a:extLst>
          </p:cNvPr>
          <p:cNvSpPr txBox="1"/>
          <p:nvPr/>
        </p:nvSpPr>
        <p:spPr>
          <a:xfrm>
            <a:off x="501039" y="809169"/>
            <a:ext cx="10283869" cy="488492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Lord is here</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God’s Spirit is with us.</a:t>
            </a:r>
            <a:endPar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Lift up your hearts.</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lift them to the Lord.</a:t>
            </a:r>
            <a:endPar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GB" sz="4800">
                <a:effectLst/>
                <a:latin typeface="Times New Roman" panose="02020603050405020304" pitchFamily="18" charset="0"/>
                <a:ea typeface="Calibri" panose="020F0502020204030204" pitchFamily="34" charset="0"/>
                <a:cs typeface="Times New Roman" panose="02020603050405020304" pitchFamily="18" charset="0"/>
              </a:rPr>
              <a:t>Let us give thanks to the Lord our God.</a:t>
            </a:r>
            <a:br>
              <a:rPr lang="en-GB" sz="4800">
                <a:effectLst/>
                <a:latin typeface="Times New Roman" panose="02020603050405020304" pitchFamily="18" charset="0"/>
                <a:ea typeface="Calibri" panose="020F0502020204030204" pitchFamily="34" charset="0"/>
                <a:cs typeface="Times New Roman" panose="02020603050405020304" pitchFamily="18" charset="0"/>
              </a:rPr>
            </a:br>
            <a:r>
              <a:rPr lang="en-GB" sz="4800" b="1">
                <a:effectLst/>
                <a:latin typeface="Times New Roman" panose="02020603050405020304" pitchFamily="18" charset="0"/>
                <a:ea typeface="Calibri" panose="020F0502020204030204" pitchFamily="34" charset="0"/>
                <a:cs typeface="Times New Roman" panose="02020603050405020304" pitchFamily="18" charset="0"/>
              </a:rPr>
              <a:t>It is right to give thanks and praise.</a:t>
            </a:r>
            <a:endParaRPr lang="en-GB" sz="4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348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8C36F-A1E1-0305-D1A3-F47E410B3E0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B059A38-B029-009F-1128-DC9E34C663D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142A190-3531-57DF-ACDD-EAC55F3FE784}"/>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E1CD7836-CD7F-8D17-00A7-1527CB28C8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545EF447-CCF5-76D2-1CC6-65AFF954B2EF}"/>
              </a:ext>
            </a:extLst>
          </p:cNvPr>
          <p:cNvSpPr txBox="1"/>
          <p:nvPr/>
        </p:nvSpPr>
        <p:spPr>
          <a:xfrm>
            <a:off x="501039" y="809169"/>
            <a:ext cx="10283869"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 is indeed right, our duty and our joy, always and everywhere to give you thanks, almighty and eternal Father, and in these days of Easter to celebrate with joyful hearts the memory of your wonderful works. </a:t>
            </a:r>
          </a:p>
        </p:txBody>
      </p:sp>
    </p:spTree>
    <p:extLst>
      <p:ext uri="{BB962C8B-B14F-4D97-AF65-F5344CB8AC3E}">
        <p14:creationId xmlns:p14="http://schemas.microsoft.com/office/powerpoint/2010/main" val="4062663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6C6A-78A0-4098-B16B-DD025377F4E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5DB4A09-A4CA-C1B2-F021-D5B01930488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9E2EAFE-3064-D49A-5B07-424D9CAF277F}"/>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778B2539-3874-D6C8-30AB-F7A49D035B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E33FDECA-D5B6-918F-4118-4DB608165EE0}"/>
              </a:ext>
            </a:extLst>
          </p:cNvPr>
          <p:cNvSpPr txBox="1"/>
          <p:nvPr/>
        </p:nvSpPr>
        <p:spPr>
          <a:xfrm>
            <a:off x="764086" y="809169"/>
            <a:ext cx="10647125" cy="5571462"/>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by the mystery of his passion Jesus Christ, your risen Son, has conquered the powers of death and hell and restored in men and women the image of your glory. He has placed them once more in paradise and opened to them the gates of life eternal. </a:t>
            </a:r>
          </a:p>
        </p:txBody>
      </p:sp>
    </p:spTree>
    <p:extLst>
      <p:ext uri="{BB962C8B-B14F-4D97-AF65-F5344CB8AC3E}">
        <p14:creationId xmlns:p14="http://schemas.microsoft.com/office/powerpoint/2010/main" val="442495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15330-1762-C826-702A-CA79476641D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EB5A7BB-1324-98C1-1D6A-BB53025C588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8DEC775-E440-527B-C148-1DF79390E65C}"/>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0AFAEEF5-4BB6-BF2D-EA9D-7E38423E58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4671FD3B-E83F-5F21-F306-17902A1887C3}"/>
              </a:ext>
            </a:extLst>
          </p:cNvPr>
          <p:cNvSpPr txBox="1"/>
          <p:nvPr/>
        </p:nvSpPr>
        <p:spPr>
          <a:xfrm>
            <a:off x="764086" y="809169"/>
            <a:ext cx="10647125" cy="3990772"/>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so, in the joy of this Passover, earth and heaven resound with gladness, while angels and archangels and the powers of all creation sing for ever the hymn of your glory:</a:t>
            </a:r>
          </a:p>
        </p:txBody>
      </p:sp>
    </p:spTree>
    <p:extLst>
      <p:ext uri="{BB962C8B-B14F-4D97-AF65-F5344CB8AC3E}">
        <p14:creationId xmlns:p14="http://schemas.microsoft.com/office/powerpoint/2010/main" val="2694671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BC12-38A3-A0B3-DCD5-1774479D7EE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E301BBB-0557-C8B7-E1D8-B4169CCCC93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AA79552-C720-3DCA-3A4C-FBC059B21EAC}"/>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C340E699-0AFE-70B4-BDF3-FBDFB52395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49B331EE-B1DC-7354-CFF9-937F3926AFDD}"/>
              </a:ext>
            </a:extLst>
          </p:cNvPr>
          <p:cNvSpPr txBox="1"/>
          <p:nvPr/>
        </p:nvSpPr>
        <p:spPr>
          <a:xfrm>
            <a:off x="501039" y="819804"/>
            <a:ext cx="10985328" cy="4247317"/>
          </a:xfrm>
          <a:prstGeom prst="rect">
            <a:avLst/>
          </a:prstGeom>
          <a:noFill/>
        </p:spPr>
        <p:txBody>
          <a:bodyPr wrap="square">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Holy, holy, holy, holy,			</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of power, Lord of might.</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Heav’n and earth</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are full of your glory.</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Sing hosanna evermore.</a:t>
            </a:r>
          </a:p>
        </p:txBody>
      </p:sp>
    </p:spTree>
    <p:extLst>
      <p:ext uri="{BB962C8B-B14F-4D97-AF65-F5344CB8AC3E}">
        <p14:creationId xmlns:p14="http://schemas.microsoft.com/office/powerpoint/2010/main" val="3163295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8FB23-7560-F4C0-5D71-97C7D1D822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1083AF-C680-100E-03D5-CD12E9E80D3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E89180D-7457-CA17-2502-BC47C72CF1CD}"/>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06C68745-E2CE-88F3-BB3A-2F74816F47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B90350B2-9755-0E03-0C9B-6941A62C75CA}"/>
              </a:ext>
            </a:extLst>
          </p:cNvPr>
          <p:cNvSpPr txBox="1"/>
          <p:nvPr/>
        </p:nvSpPr>
        <p:spPr>
          <a:xfrm>
            <a:off x="594985" y="1720840"/>
            <a:ext cx="10985328" cy="3416320"/>
          </a:xfrm>
          <a:prstGeom prst="rect">
            <a:avLst/>
          </a:prstGeom>
          <a:noFill/>
        </p:spPr>
        <p:txBody>
          <a:bodyPr wrap="square">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Blest and holy, blest and holy</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 who comes from God on high.</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Raise your voices, sing his glory,</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praise his name for evermore.</a:t>
            </a:r>
          </a:p>
        </p:txBody>
      </p:sp>
    </p:spTree>
    <p:extLst>
      <p:ext uri="{BB962C8B-B14F-4D97-AF65-F5344CB8AC3E}">
        <p14:creationId xmlns:p14="http://schemas.microsoft.com/office/powerpoint/2010/main" val="1171914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F783-2562-3557-D924-2704569E91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CFF8E50-4F3F-EFD7-7B10-1E92287CFAF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820F02D-DDE8-6B96-E047-5B69408EA95D}"/>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9FB8316A-6E0F-38D5-BA81-B86015F247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A3E75B0D-9019-CA59-69CA-01AFED6EFD82}"/>
              </a:ext>
            </a:extLst>
          </p:cNvPr>
          <p:cNvSpPr txBox="1"/>
          <p:nvPr/>
        </p:nvSpPr>
        <p:spPr>
          <a:xfrm>
            <a:off x="475988" y="955939"/>
            <a:ext cx="10233766"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praise and bless you, loving Father, through Jesus Christ, our Lord; and as we obey his command, send your Holy Spirit, that broken bread and wine outpoured may be for us the body and blood of your dear Son.</a:t>
            </a:r>
          </a:p>
        </p:txBody>
      </p:sp>
    </p:spTree>
    <p:extLst>
      <p:ext uri="{BB962C8B-B14F-4D97-AF65-F5344CB8AC3E}">
        <p14:creationId xmlns:p14="http://schemas.microsoft.com/office/powerpoint/2010/main" val="13239571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D6756-239E-4A1B-4E84-748CF55AC8D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D8A31D5-1579-C598-D1F9-D5BD8F1E128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B259BC3-76AF-0F03-BD84-81CDB047CA95}"/>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C6B13EF5-72A1-1FD0-092C-432725591E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A430499C-8446-280E-14EE-0CC77EA674A4}"/>
              </a:ext>
            </a:extLst>
          </p:cNvPr>
          <p:cNvSpPr txBox="1"/>
          <p:nvPr/>
        </p:nvSpPr>
        <p:spPr>
          <a:xfrm>
            <a:off x="475987" y="955939"/>
            <a:ext cx="10734807"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the night before he died he had supper with his friends and, taking bread, he praised you.  He broke the bread, gave it to them and said: Take, eat; this is my body which is given for you; do this in remembrance of me.</a:t>
            </a:r>
          </a:p>
        </p:txBody>
      </p:sp>
    </p:spTree>
    <p:extLst>
      <p:ext uri="{BB962C8B-B14F-4D97-AF65-F5344CB8AC3E}">
        <p14:creationId xmlns:p14="http://schemas.microsoft.com/office/powerpoint/2010/main" val="2493774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FDDF-5AF5-E662-460C-F2FCDA685C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C0ACD62-E82D-DC9E-ADB6-998685CCD46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C6FB62F-C947-25DB-6A7D-CC534AACF3D6}"/>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48EB4EF6-B157-1A1E-B990-8C35EF9863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DC35CA11-302C-B9A8-4BD9-D42EF3A93E77}"/>
              </a:ext>
            </a:extLst>
          </p:cNvPr>
          <p:cNvSpPr txBox="1"/>
          <p:nvPr/>
        </p:nvSpPr>
        <p:spPr>
          <a:xfrm>
            <a:off x="501039" y="809169"/>
            <a:ext cx="10835015" cy="5648406"/>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When supper was ended he took the cup of wine. Again he praised you, gave it to them and said: Drink this, all of you; this is my blood of the new covenant, which is shed for you and for many for the forgiveness of sins. Do this, as often as you drink it,</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remembrance of me.</a:t>
            </a:r>
          </a:p>
        </p:txBody>
      </p:sp>
    </p:spTree>
    <p:extLst>
      <p:ext uri="{BB962C8B-B14F-4D97-AF65-F5344CB8AC3E}">
        <p14:creationId xmlns:p14="http://schemas.microsoft.com/office/powerpoint/2010/main" val="4144081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171E6-DDA6-C7B3-3F2C-8ABD9FF6D11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7ED6CC8-D8FB-B607-682A-16292ED8D54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04E077E-0581-8141-D0CE-915365A55DA8}"/>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EF01359A-DF85-4640-FBFE-154BCF05B0D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3CB75117-6615-E091-D438-236C8552E137}"/>
              </a:ext>
            </a:extLst>
          </p:cNvPr>
          <p:cNvSpPr txBox="1"/>
          <p:nvPr/>
        </p:nvSpPr>
        <p:spPr>
          <a:xfrm>
            <a:off x="501039" y="809169"/>
            <a:ext cx="10835015"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 Father, we remember all that Jesus did, in him we plead with confidence his sacrifice made once for all upon the cross. Bringing before you the bread of life and cup of salvation, we proclaim his death and resurrection until he comes in glory.</a:t>
            </a:r>
          </a:p>
        </p:txBody>
      </p:sp>
    </p:spTree>
    <p:extLst>
      <p:ext uri="{BB962C8B-B14F-4D97-AF65-F5344CB8AC3E}">
        <p14:creationId xmlns:p14="http://schemas.microsoft.com/office/powerpoint/2010/main" val="1933606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837D0-0B69-1FD8-C0B7-6DF46DC37F2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6B09379-9727-9733-D9C0-C7B6DDE7366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6DDF1D-A1DB-A446-B295-F4283017E610}"/>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A819A99B-D718-438E-48CA-05B373B89F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AD90E69-9005-C546-0248-A5AE2B6DE34D}"/>
              </a:ext>
            </a:extLst>
          </p:cNvPr>
          <p:cNvSpPr txBox="1"/>
          <p:nvPr/>
        </p:nvSpPr>
        <p:spPr>
          <a:xfrm>
            <a:off x="501040" y="809169"/>
            <a:ext cx="9578892" cy="3431260"/>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Jesus Christ is Lord!</a:t>
            </a:r>
          </a:p>
          <a:p>
            <a:pPr>
              <a:lnSpc>
                <a:spcPct val="107000"/>
              </a:lnSpc>
              <a:spcAft>
                <a:spcPts val="600"/>
              </a:spcAft>
              <a:tabLst>
                <a:tab pos="1847850" algn="l"/>
              </a:tabLst>
            </a:pP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by your cross and resurrection you have set us free.</a:t>
            </a:r>
          </a:p>
          <a:p>
            <a:pPr>
              <a:lnSpc>
                <a:spcPct val="107000"/>
              </a:lnSpc>
              <a:spcAft>
                <a:spcPts val="600"/>
              </a:spcAft>
              <a:tabLst>
                <a:tab pos="1847850" algn="l"/>
              </a:tabLst>
            </a:pP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 are the Saviour of the World.</a:t>
            </a:r>
          </a:p>
        </p:txBody>
      </p:sp>
    </p:spTree>
    <p:extLst>
      <p:ext uri="{BB962C8B-B14F-4D97-AF65-F5344CB8AC3E}">
        <p14:creationId xmlns:p14="http://schemas.microsoft.com/office/powerpoint/2010/main" val="14387582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A88F-EEE5-6397-177C-30E755F8D64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DA596C7-6AA8-6847-4879-AC08D5FE5B6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692F898B-3D09-0249-5E97-FB253601A96E}"/>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94A39519-2C8A-44D1-ADC9-4A78F8CB5A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0352BB60-108A-2723-852B-CFFC0738DF92}"/>
              </a:ext>
            </a:extLst>
          </p:cNvPr>
          <p:cNvSpPr txBox="1"/>
          <p:nvPr/>
        </p:nvSpPr>
        <p:spPr>
          <a:xfrm>
            <a:off x="501039" y="809169"/>
            <a:ext cx="10947750" cy="5648406"/>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of all life, help us to work together for that day when your kingdom comes and justice and mercy will be seen in all the earth. Look with favour on your people, gather us in your loving arms and bring us with all the saints to feast at your table</a:t>
            </a:r>
          </a:p>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heaven. </a:t>
            </a:r>
          </a:p>
        </p:txBody>
      </p:sp>
    </p:spTree>
    <p:extLst>
      <p:ext uri="{BB962C8B-B14F-4D97-AF65-F5344CB8AC3E}">
        <p14:creationId xmlns:p14="http://schemas.microsoft.com/office/powerpoint/2010/main" val="31794391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0435-E8FD-94E9-16B3-DE7967A0A1F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0690869-2F8F-26ED-0140-B1E9FCCADAF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57D0827-5575-FAD8-148C-5D0D0B22EC94}"/>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18B52F37-326A-9E7E-E461-69304F8D98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186C7306-E98C-2B7B-F458-C07C04C58201}"/>
              </a:ext>
            </a:extLst>
          </p:cNvPr>
          <p:cNvSpPr txBox="1"/>
          <p:nvPr/>
        </p:nvSpPr>
        <p:spPr>
          <a:xfrm>
            <a:off x="420827" y="762502"/>
            <a:ext cx="11081362" cy="4172874"/>
          </a:xfrm>
          <a:prstGeom prst="rect">
            <a:avLst/>
          </a:prstGeom>
          <a:noFill/>
        </p:spPr>
        <p:txBody>
          <a:bodyPr wrap="square">
            <a:spAutoFit/>
          </a:bodyPr>
          <a:lstStyle/>
          <a:p>
            <a:pPr>
              <a:lnSpc>
                <a:spcPct val="107000"/>
              </a:lnSpc>
              <a:spcAft>
                <a:spcPts val="600"/>
              </a:spcAft>
              <a:tabLst>
                <a:tab pos="1847850" algn="l"/>
              </a:tabLst>
            </a:pPr>
            <a:r>
              <a:rPr lang="en-GB" sz="4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Christ, and with Christ, and in Christ, in the unity of the Holy Spirit, all honour and glory are yours, O loving Father, for ever and ever. </a:t>
            </a:r>
          </a:p>
          <a:p>
            <a:pPr>
              <a:lnSpc>
                <a:spcPct val="107000"/>
              </a:lnSpc>
              <a:spcAft>
                <a:spcPts val="600"/>
              </a:spcAft>
              <a:tabLst>
                <a:tab pos="1847850" algn="l"/>
              </a:tabLst>
            </a:pPr>
            <a:r>
              <a:rPr lang="en-GB" sz="72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Amen!</a:t>
            </a:r>
          </a:p>
        </p:txBody>
      </p:sp>
    </p:spTree>
    <p:extLst>
      <p:ext uri="{BB962C8B-B14F-4D97-AF65-F5344CB8AC3E}">
        <p14:creationId xmlns:p14="http://schemas.microsoft.com/office/powerpoint/2010/main" val="6361453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5E32C-2C16-898C-A585-8801C1F6D8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AE8D80C-E527-CD38-63E3-3B93923E8A9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7AEF9EF-89C1-415B-8559-C29C4B03FC61}"/>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43F010DC-D0F8-9298-C441-92994150876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8E1DD2C-AA0A-2460-4420-2F013C887767}"/>
              </a:ext>
            </a:extLst>
          </p:cNvPr>
          <p:cNvSpPr txBox="1"/>
          <p:nvPr/>
        </p:nvSpPr>
        <p:spPr>
          <a:xfrm>
            <a:off x="501039" y="809169"/>
            <a:ext cx="11273427" cy="5634363"/>
          </a:xfrm>
          <a:prstGeom prst="rect">
            <a:avLst/>
          </a:prstGeom>
          <a:noFill/>
        </p:spPr>
        <p:txBody>
          <a:bodyPr wrap="square">
            <a:spAutoFit/>
          </a:bodyPr>
          <a:lstStyle/>
          <a:p>
            <a:pPr>
              <a:lnSpc>
                <a:spcPct val="107000"/>
              </a:lnSpc>
              <a:spcAft>
                <a:spcPts val="600"/>
              </a:spcAft>
              <a:tabLst>
                <a:tab pos="1847850" algn="l"/>
              </a:tabLst>
            </a:pPr>
            <a:r>
              <a:rPr lang="en-GB"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say the Lord’s Prayer together and then we pray</a:t>
            </a:r>
          </a:p>
          <a:p>
            <a:pPr>
              <a:spcAft>
                <a:spcPts val="800"/>
              </a:spcAft>
              <a:tabLst>
                <a:tab pos="1847850" algn="l"/>
              </a:tabLst>
            </a:pPr>
            <a:endParaRPr lang="en-GB"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tabLst>
                <a:tab pos="1847850" algn="l"/>
              </a:tabLst>
            </a:pP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break the bread of life,</a:t>
            </a:r>
          </a:p>
          <a:p>
            <a:pPr>
              <a:spcAft>
                <a:spcPts val="800"/>
              </a:spcAft>
              <a:tabLst>
                <a:tab pos="1847850" algn="l"/>
              </a:tabLst>
            </a:pP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that life is the light of the world.</a:t>
            </a:r>
          </a:p>
          <a:p>
            <a:pPr>
              <a:spcAft>
                <a:spcPts val="800"/>
              </a:spcAft>
              <a:tabLst>
                <a:tab pos="1847850" algn="l"/>
              </a:tabLst>
            </a:pPr>
            <a:r>
              <a:rPr lang="en-GB" sz="5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God here among us,</a:t>
            </a:r>
          </a:p>
          <a:p>
            <a:pPr>
              <a:spcAft>
                <a:spcPts val="800"/>
              </a:spcAft>
              <a:tabLst>
                <a:tab pos="1847850" algn="l"/>
              </a:tabLst>
            </a:pPr>
            <a:r>
              <a:rPr lang="en-GB" sz="5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 in the midst of us,</a:t>
            </a:r>
          </a:p>
          <a:p>
            <a:pPr>
              <a:spcAft>
                <a:spcPts val="800"/>
              </a:spcAft>
              <a:tabLst>
                <a:tab pos="1847850" algn="l"/>
              </a:tabLst>
            </a:pPr>
            <a:r>
              <a:rPr lang="en-GB" sz="5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bring us to light and life.</a:t>
            </a:r>
          </a:p>
        </p:txBody>
      </p:sp>
    </p:spTree>
    <p:extLst>
      <p:ext uri="{BB962C8B-B14F-4D97-AF65-F5344CB8AC3E}">
        <p14:creationId xmlns:p14="http://schemas.microsoft.com/office/powerpoint/2010/main" val="14423760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04ACA-C6A1-3340-E396-8A41758A2C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265913F-B731-06D6-CDA5-36892C9EEBB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642148-E2ED-B75F-FB6B-566696BF5180}"/>
              </a:ext>
            </a:extLst>
          </p:cNvPr>
          <p:cNvSpPr txBox="1"/>
          <p:nvPr/>
        </p:nvSpPr>
        <p:spPr>
          <a:xfrm>
            <a:off x="-1" y="15657"/>
            <a:ext cx="4183693" cy="646331"/>
          </a:xfrm>
          <a:prstGeom prst="rect">
            <a:avLst/>
          </a:prstGeom>
          <a:solidFill>
            <a:schemeClr val="bg1"/>
          </a:solidFill>
        </p:spPr>
        <p:txBody>
          <a:bodyPr wrap="square">
            <a:spAutoFit/>
          </a:bodyPr>
          <a:lstStyle/>
          <a:p>
            <a:r>
              <a:rPr lang="en-GB" sz="3600" b="1" dirty="0">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CC189E14-D88E-EF51-03E1-7042581CFE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577D6BC-E399-DF5B-BF21-4ECB32B49942}"/>
              </a:ext>
            </a:extLst>
          </p:cNvPr>
          <p:cNvSpPr txBox="1"/>
          <p:nvPr/>
        </p:nvSpPr>
        <p:spPr>
          <a:xfrm>
            <a:off x="513564" y="797242"/>
            <a:ext cx="10033351" cy="5601533"/>
          </a:xfrm>
          <a:prstGeom prst="rect">
            <a:avLst/>
          </a:prstGeom>
          <a:noFill/>
        </p:spPr>
        <p:txBody>
          <a:bodyPr wrap="square">
            <a:spAutoFit/>
          </a:bodyPr>
          <a:lstStyle/>
          <a:p>
            <a:pPr>
              <a:buNone/>
            </a:pPr>
            <a:r>
              <a:rPr lang="en-GB" sz="4400" dirty="0">
                <a:latin typeface="Times New Roman" panose="02020603050405020304" pitchFamily="18" charset="0"/>
                <a:ea typeface="Calibri" panose="020F0502020204030204" pitchFamily="34" charset="0"/>
                <a:cs typeface="Times New Roman" panose="02020603050405020304" pitchFamily="18" charset="0"/>
              </a:rPr>
              <a:t>This is Christ’s table.</a:t>
            </a:r>
          </a:p>
          <a:p>
            <a:pPr>
              <a:buNone/>
            </a:pPr>
            <a:r>
              <a:rPr lang="en-GB" sz="4400" dirty="0">
                <a:latin typeface="Times New Roman" panose="02020603050405020304" pitchFamily="18" charset="0"/>
                <a:ea typeface="Calibri" panose="020F0502020204030204" pitchFamily="34" charset="0"/>
                <a:cs typeface="Times New Roman" panose="02020603050405020304" pitchFamily="18" charset="0"/>
              </a:rPr>
              <a:t>He welcomes all. Come and be fed.</a:t>
            </a:r>
          </a:p>
          <a:p>
            <a:r>
              <a:rPr lang="en-GB" sz="5400" b="1" dirty="0">
                <a:latin typeface="Times New Roman" panose="02020603050405020304" pitchFamily="18" charset="0"/>
                <a:ea typeface="Calibri" panose="020F0502020204030204" pitchFamily="34" charset="0"/>
                <a:cs typeface="Times New Roman" panose="02020603050405020304" pitchFamily="18" charset="0"/>
              </a:rPr>
              <a:t>Voices old and new,</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Lives young and old.</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This is who we are.</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This is who we are becoming.</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Amen! Together we come!</a:t>
            </a:r>
            <a:endParaRPr lang="en-GB" sz="5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5481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FA3E5-100B-8B14-6EA3-42C6D869E5C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04E5AEE-2025-893B-8C2E-A6CC2B8A791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EFFE4C5-6201-80B8-F7C6-5D4457D8BE66}"/>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2934E608-C5A6-D477-315E-F38C11F6EB1C}"/>
              </a:ext>
            </a:extLst>
          </p:cNvPr>
          <p:cNvSpPr txBox="1"/>
          <p:nvPr/>
        </p:nvSpPr>
        <p:spPr>
          <a:xfrm>
            <a:off x="576197" y="1199367"/>
            <a:ext cx="10333973" cy="2769989"/>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Communion is shared and we sing </a:t>
            </a:r>
          </a:p>
          <a:p>
            <a:pPr algn="just">
              <a:tabLst>
                <a:tab pos="1847850" algn="l"/>
              </a:tabLst>
            </a:pPr>
            <a:r>
              <a:rPr lang="en-GB" sz="7200" dirty="0"/>
              <a:t>The servant king</a:t>
            </a:r>
          </a:p>
          <a:p>
            <a:pPr algn="just">
              <a:tabLst>
                <a:tab pos="1847850" algn="l"/>
              </a:tabLst>
            </a:pPr>
            <a:r>
              <a:rPr lang="en-GB" sz="5400" dirty="0"/>
              <a:t>A&amp;M 489</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36EB5E8F-3C2A-8CB9-3841-0CE7164F56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Tree>
    <p:extLst>
      <p:ext uri="{BB962C8B-B14F-4D97-AF65-F5344CB8AC3E}">
        <p14:creationId xmlns:p14="http://schemas.microsoft.com/office/powerpoint/2010/main" val="36596538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72AC6-EDDC-9CAD-0E4E-8F74EDDB2E2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5CEC9A-9A5C-BA91-DBBB-A71C44165C6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C0D8FDD1-847A-FE08-96DF-D3EB83718919}"/>
              </a:ext>
            </a:extLst>
          </p:cNvPr>
          <p:cNvSpPr txBox="1"/>
          <p:nvPr/>
        </p:nvSpPr>
        <p:spPr>
          <a:xfrm>
            <a:off x="551144" y="597296"/>
            <a:ext cx="10333973" cy="3785652"/>
          </a:xfrm>
          <a:prstGeom prst="rect">
            <a:avLst/>
          </a:prstGeom>
          <a:noFill/>
        </p:spPr>
        <p:txBody>
          <a:bodyPr wrap="square" rtlCol="0">
            <a:spAutoFit/>
          </a:bodyPr>
          <a:lstStyle/>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From heav'n you came, helpless babe,</a:t>
            </a:r>
            <a:endParaRPr lang="en-GB" sz="4800" dirty="0">
              <a:effectLst/>
              <a:latin typeface="Times New Roman" panose="02020603050405020304" pitchFamily="18" charset="0"/>
              <a:ea typeface="Times New Roman" panose="02020603050405020304" pitchFamily="18" charset="0"/>
            </a:endParaRP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entered our world, your glory veiled;</a:t>
            </a:r>
            <a:endParaRPr lang="en-GB" sz="4800" dirty="0">
              <a:effectLst/>
              <a:latin typeface="Times New Roman" panose="02020603050405020304" pitchFamily="18" charset="0"/>
              <a:ea typeface="Times New Roman" panose="02020603050405020304" pitchFamily="18" charset="0"/>
            </a:endParaRP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not to be served but to serve,</a:t>
            </a:r>
            <a:endParaRPr lang="en-GB" sz="4800" dirty="0">
              <a:effectLst/>
              <a:latin typeface="Times New Roman" panose="02020603050405020304" pitchFamily="18" charset="0"/>
              <a:ea typeface="Times New Roman" panose="02020603050405020304" pitchFamily="18" charset="0"/>
            </a:endParaRP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and give your life that we might live.</a:t>
            </a:r>
            <a:endParaRPr lang="en-GB" sz="4800" dirty="0">
              <a:effectLst/>
              <a:latin typeface="Times New Roman" panose="02020603050405020304" pitchFamily="18" charset="0"/>
              <a:ea typeface="Times New Roman" panose="02020603050405020304" pitchFamily="18" charset="0"/>
            </a:endParaRPr>
          </a:p>
          <a:p>
            <a:pPr>
              <a:buNone/>
              <a:tabLst>
                <a:tab pos="900430" algn="r"/>
                <a:tab pos="6661150" algn="r"/>
              </a:tabLst>
            </a:pPr>
            <a:endParaRPr lang="en-GB" sz="4800" dirty="0">
              <a:effectLst/>
              <a:latin typeface="Times New Roman" panose="02020603050405020304" pitchFamily="18" charset="0"/>
              <a:ea typeface="Times New Roman" panose="02020603050405020304" pitchFamily="18" charset="0"/>
            </a:endParaRPr>
          </a:p>
        </p:txBody>
      </p:sp>
      <p:pic>
        <p:nvPicPr>
          <p:cNvPr id="3" name="Picture 2" descr="Holy Week - ECWA USA">
            <a:extLst>
              <a:ext uri="{FF2B5EF4-FFF2-40B4-BE49-F238E27FC236}">
                <a16:creationId xmlns:a16="http://schemas.microsoft.com/office/drawing/2014/main" id="{09BEA663-6F28-80C0-3AEC-BC06B985C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2387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F804-1D0D-F3E0-3BDB-9FF4028BEE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C174452-CE56-5F96-436A-1A807ADA714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B147E2BA-2DF1-ED8A-41D0-29F65503726E}"/>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This is our God, the Servant King,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he calls us now to follow him,</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to bring our lives as a daily offering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of worship to the Servant King.</a:t>
            </a:r>
            <a:endParaRPr lang="en-GB" sz="4800" i="1" dirty="0">
              <a:effectLst/>
              <a:latin typeface="Times New Roman" panose="02020603050405020304" pitchFamily="18" charset="0"/>
              <a:ea typeface="Times New Roman" panose="02020603050405020304" pitchFamily="18" charset="0"/>
            </a:endParaRPr>
          </a:p>
        </p:txBody>
      </p:sp>
      <p:pic>
        <p:nvPicPr>
          <p:cNvPr id="3" name="Picture 2" descr="Holy Week - ECWA USA">
            <a:extLst>
              <a:ext uri="{FF2B5EF4-FFF2-40B4-BE49-F238E27FC236}">
                <a16:creationId xmlns:a16="http://schemas.microsoft.com/office/drawing/2014/main" id="{D6A60F1B-DF3D-A1C2-E3A5-1708570A5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3532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D3CFD-1921-5E8E-D85E-1598D4DFC90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C1907D1-35ED-C00E-762C-F8B6D6292B3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253E851-928E-F188-2FEB-B04F33D1D1F0}"/>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There in the garden of tears,</a:t>
            </a:r>
            <a:endParaRPr lang="en-GB" sz="4800" dirty="0">
              <a:effectLst/>
              <a:latin typeface="Times New Roman" panose="02020603050405020304" pitchFamily="18" charset="0"/>
              <a:ea typeface="Times New Roman" panose="02020603050405020304" pitchFamily="18" charset="0"/>
            </a:endParaRP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my heavy load he chose to bear;</a:t>
            </a:r>
            <a:endParaRPr lang="en-GB" sz="4800" dirty="0">
              <a:effectLst/>
              <a:latin typeface="Times New Roman" panose="02020603050405020304" pitchFamily="18" charset="0"/>
              <a:ea typeface="Times New Roman" panose="02020603050405020304" pitchFamily="18" charset="0"/>
            </a:endParaRP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his heart with sorrow was torn.</a:t>
            </a:r>
            <a:endParaRPr lang="en-GB" sz="4800" dirty="0">
              <a:effectLst/>
              <a:latin typeface="Times New Roman" panose="02020603050405020304" pitchFamily="18" charset="0"/>
              <a:ea typeface="Times New Roman" panose="02020603050405020304" pitchFamily="18" charset="0"/>
            </a:endParaRPr>
          </a:p>
          <a:p>
            <a:pPr>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  ‘Yet not my will but yours,’ he said.</a:t>
            </a:r>
            <a:endParaRPr lang="en-GB" sz="4800" b="1" dirty="0">
              <a:effectLst/>
              <a:latin typeface="Times New Roman" panose="02020603050405020304" pitchFamily="18" charset="0"/>
              <a:ea typeface="Times New Roman" panose="02020603050405020304" pitchFamily="18" charset="0"/>
            </a:endParaRPr>
          </a:p>
        </p:txBody>
      </p:sp>
      <p:pic>
        <p:nvPicPr>
          <p:cNvPr id="3" name="Picture 2" descr="Holy Week - ECWA USA">
            <a:extLst>
              <a:ext uri="{FF2B5EF4-FFF2-40B4-BE49-F238E27FC236}">
                <a16:creationId xmlns:a16="http://schemas.microsoft.com/office/drawing/2014/main" id="{457BD1C7-0DEC-AD99-EE77-F69AEC8A6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2121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E47AD-C664-329F-E380-4EA273E5E6A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2800A29-5D0D-FB61-5712-8134C5D1158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5463D3CA-197B-5CDE-3E45-1451950D9C1F}"/>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This is our God, the Servant King,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he calls us now to follow him,</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to bring our lives as a daily offering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of worship to the Servant King.</a:t>
            </a:r>
            <a:endParaRPr lang="en-GB" sz="4800" i="1" dirty="0">
              <a:effectLst/>
              <a:latin typeface="Times New Roman" panose="02020603050405020304" pitchFamily="18" charset="0"/>
              <a:ea typeface="Times New Roman" panose="02020603050405020304" pitchFamily="18" charset="0"/>
            </a:endParaRPr>
          </a:p>
        </p:txBody>
      </p:sp>
      <p:pic>
        <p:nvPicPr>
          <p:cNvPr id="3" name="Picture 2" descr="Holy Week - ECWA USA">
            <a:extLst>
              <a:ext uri="{FF2B5EF4-FFF2-40B4-BE49-F238E27FC236}">
                <a16:creationId xmlns:a16="http://schemas.microsoft.com/office/drawing/2014/main" id="{6C5AD74B-03BE-F0DF-DF65-22A660017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5552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1E549-A914-4A16-DFD3-69F723A05ED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922C9F-5157-7FDE-3452-A022EFAF723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1007246-CD73-36A1-DC08-440A225DBD3C}"/>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Come see his hands and his feet,</a:t>
            </a: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the scars that speak of sacrifice,</a:t>
            </a: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hands that flung stars into space</a:t>
            </a: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to cruel nails surrendered.</a:t>
            </a:r>
          </a:p>
        </p:txBody>
      </p:sp>
      <p:pic>
        <p:nvPicPr>
          <p:cNvPr id="3" name="Picture 2" descr="Holy Week - ECWA USA">
            <a:extLst>
              <a:ext uri="{FF2B5EF4-FFF2-40B4-BE49-F238E27FC236}">
                <a16:creationId xmlns:a16="http://schemas.microsoft.com/office/drawing/2014/main" id="{CE8ED897-CFDF-7533-789E-CB6799886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32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3620E-F39E-BB8B-9645-61F50FAC2F1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2D4F50C-9AD9-68D3-A99D-FA71AC2B8C7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20CF61F-109F-6741-FE30-09D998B00293}"/>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This is our God, the Servant King,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he calls us now to follow him,</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to bring our lives as a daily offering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of worship to the Servant King.</a:t>
            </a:r>
            <a:endParaRPr lang="en-GB" sz="4800" i="1" dirty="0">
              <a:effectLst/>
              <a:latin typeface="Times New Roman" panose="02020603050405020304" pitchFamily="18" charset="0"/>
              <a:ea typeface="Times New Roman" panose="02020603050405020304" pitchFamily="18" charset="0"/>
            </a:endParaRPr>
          </a:p>
        </p:txBody>
      </p:sp>
      <p:pic>
        <p:nvPicPr>
          <p:cNvPr id="3" name="Picture 2" descr="Holy Week - ECWA USA">
            <a:extLst>
              <a:ext uri="{FF2B5EF4-FFF2-40B4-BE49-F238E27FC236}">
                <a16:creationId xmlns:a16="http://schemas.microsoft.com/office/drawing/2014/main" id="{63559B0E-0F61-884D-088C-D020A6AEA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8243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604A4-2E4A-640A-BC96-B0E7F356445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4F36A5D-4E0F-A949-84A7-3B01F409E14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255D212B-2A9A-E45C-4857-384425B7C0CC}"/>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So let us learn how to serve,</a:t>
            </a: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and in our lives enthrone him;</a:t>
            </a: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each other’s needs to prefer,</a:t>
            </a:r>
          </a:p>
          <a:p>
            <a:pPr>
              <a:buNone/>
              <a:tabLst>
                <a:tab pos="900430" algn="r"/>
                <a:tab pos="6661150" algn="r"/>
              </a:tabLst>
            </a:pPr>
            <a:r>
              <a:rPr lang="en-GB" sz="4800" b="1" dirty="0">
                <a:solidFill>
                  <a:srgbClr val="000000"/>
                </a:solidFill>
                <a:effectLst/>
                <a:latin typeface="Times New Roman" panose="02020603050405020304" pitchFamily="18" charset="0"/>
                <a:ea typeface="Times New Roman" panose="02020603050405020304" pitchFamily="18" charset="0"/>
              </a:rPr>
              <a:t>for it is Christ we’re serving.</a:t>
            </a:r>
          </a:p>
        </p:txBody>
      </p:sp>
      <p:pic>
        <p:nvPicPr>
          <p:cNvPr id="3" name="Picture 2" descr="Holy Week - ECWA USA">
            <a:extLst>
              <a:ext uri="{FF2B5EF4-FFF2-40B4-BE49-F238E27FC236}">
                <a16:creationId xmlns:a16="http://schemas.microsoft.com/office/drawing/2014/main" id="{21DF7840-A859-7017-CEBB-1EADFE7DC3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153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0835B-BBFD-6CC5-19DA-EACEACBB8C5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32CA7B-73E6-7CB6-3A16-E9EDB0258BE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21DF6B07-AAA1-502A-D12D-E56DFF7DF959}"/>
              </a:ext>
            </a:extLst>
          </p:cNvPr>
          <p:cNvSpPr txBox="1"/>
          <p:nvPr/>
        </p:nvSpPr>
        <p:spPr>
          <a:xfrm>
            <a:off x="551144" y="597296"/>
            <a:ext cx="10333973" cy="3046988"/>
          </a:xfrm>
          <a:prstGeom prst="rect">
            <a:avLst/>
          </a:prstGeom>
          <a:noFill/>
        </p:spPr>
        <p:txBody>
          <a:bodyPr wrap="square" rtlCol="0">
            <a:spAutoFit/>
          </a:bodyPr>
          <a:lstStyle/>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This is our God, the Servant King,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he calls us now to follow him,</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to bring our lives as a daily offering</a:t>
            </a:r>
          </a:p>
          <a:p>
            <a:pPr>
              <a:buNone/>
              <a:tabLst>
                <a:tab pos="900430" algn="r"/>
                <a:tab pos="6661150" algn="r"/>
              </a:tabLst>
            </a:pPr>
            <a:r>
              <a:rPr lang="en-GB" sz="4800" b="1" i="1" dirty="0">
                <a:solidFill>
                  <a:srgbClr val="000000"/>
                </a:solidFill>
                <a:effectLst/>
                <a:latin typeface="Times New Roman" panose="02020603050405020304" pitchFamily="18" charset="0"/>
                <a:ea typeface="Times New Roman" panose="02020603050405020304" pitchFamily="18" charset="0"/>
              </a:rPr>
              <a:t>  of worship to the Servant King.</a:t>
            </a:r>
            <a:endParaRPr lang="en-GB" sz="4800" i="1" dirty="0">
              <a:effectLst/>
              <a:latin typeface="Times New Roman" panose="02020603050405020304" pitchFamily="18" charset="0"/>
              <a:ea typeface="Times New Roman" panose="02020603050405020304" pitchFamily="18" charset="0"/>
            </a:endParaRPr>
          </a:p>
        </p:txBody>
      </p:sp>
      <p:pic>
        <p:nvPicPr>
          <p:cNvPr id="3" name="Picture 2" descr="Holy Week - ECWA USA">
            <a:extLst>
              <a:ext uri="{FF2B5EF4-FFF2-40B4-BE49-F238E27FC236}">
                <a16:creationId xmlns:a16="http://schemas.microsoft.com/office/drawing/2014/main" id="{47A01A7E-40B8-033C-6B3D-AACD8C115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872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6E7BA-028F-7BF4-F08E-99D6AA71EDC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3871348-752D-262A-8743-263E4BD7192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2556660-02E8-7914-269C-E283D4A50975}"/>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8E265633-9BFB-F826-CC1B-4C56A8395580}"/>
              </a:ext>
            </a:extLst>
          </p:cNvPr>
          <p:cNvSpPr txBox="1"/>
          <p:nvPr/>
        </p:nvSpPr>
        <p:spPr>
          <a:xfrm>
            <a:off x="507304" y="954483"/>
            <a:ext cx="11160690" cy="5416868"/>
          </a:xfrm>
          <a:prstGeom prst="rect">
            <a:avLst/>
          </a:prstGeom>
          <a:noFill/>
        </p:spPr>
        <p:txBody>
          <a:bodyPr wrap="square" rtlCol="0">
            <a:spAutoFit/>
          </a:bodyPr>
          <a:lstStyle/>
          <a:p>
            <a:pPr algn="just">
              <a:tabLst>
                <a:tab pos="1847850" algn="l"/>
              </a:tabLst>
            </a:pPr>
            <a:r>
              <a:rPr lang="en-GB" sz="4400" i="1" dirty="0">
                <a:solidFill>
                  <a:srgbClr val="1F1F1F"/>
                </a:solidFill>
                <a:effectLst/>
                <a:latin typeface="Times New Roman" panose="02020603050405020304" pitchFamily="18" charset="0"/>
                <a:cs typeface="Times New Roman" panose="02020603050405020304" pitchFamily="18" charset="0"/>
              </a:rPr>
              <a:t>Silence is kept</a:t>
            </a:r>
          </a:p>
          <a:p>
            <a:pPr algn="just">
              <a:tabLst>
                <a:tab pos="1847850" algn="l"/>
              </a:tabLst>
            </a:pPr>
            <a:endParaRPr lang="en-GB" sz="3200" b="1" dirty="0">
              <a:solidFill>
                <a:srgbClr val="1F1F1F"/>
              </a:solidFill>
              <a:latin typeface="Times New Roman" panose="02020603050405020304" pitchFamily="18" charset="0"/>
              <a:cs typeface="Times New Roman" panose="02020603050405020304" pitchFamily="18" charset="0"/>
            </a:endParaRP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Father of all,</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we give you thanks and praise,</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that when we were still far off </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you met us in your Son</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and brought us home.</a:t>
            </a:r>
          </a:p>
        </p:txBody>
      </p:sp>
      <p:pic>
        <p:nvPicPr>
          <p:cNvPr id="3" name="Picture 2" descr="April | 2020 | Wincanton Parish Church">
            <a:extLst>
              <a:ext uri="{FF2B5EF4-FFF2-40B4-BE49-F238E27FC236}">
                <a16:creationId xmlns:a16="http://schemas.microsoft.com/office/drawing/2014/main" id="{4A208E9B-D97A-433E-7476-AA54FDE27C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10983073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B2B7C-88EC-376B-D848-96E76DF17FD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54ED3FA-7A9B-5989-38BB-59D756AF80F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4B06942-294D-6E32-AAFF-19AFCC50A6B1}"/>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6624100D-DE52-1F8B-DD89-35CE8171F776}"/>
              </a:ext>
            </a:extLst>
          </p:cNvPr>
          <p:cNvSpPr txBox="1"/>
          <p:nvPr/>
        </p:nvSpPr>
        <p:spPr>
          <a:xfrm>
            <a:off x="507304" y="1175555"/>
            <a:ext cx="11160690" cy="3416320"/>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Dying and living,</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he declared your love,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gave us grace,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and opened the gate of glory. </a:t>
            </a:r>
            <a:endParaRPr lang="en-GB" sz="5400" b="1" i="0" dirty="0">
              <a:solidFill>
                <a:srgbClr val="1F1F1F"/>
              </a:solidFill>
              <a:effectLst/>
              <a:latin typeface="Times New Roman" panose="02020603050405020304" pitchFamily="18" charset="0"/>
              <a:cs typeface="Times New Roman" panose="02020603050405020304" pitchFamily="18" charset="0"/>
            </a:endParaRPr>
          </a:p>
        </p:txBody>
      </p:sp>
      <p:pic>
        <p:nvPicPr>
          <p:cNvPr id="3" name="Picture 2" descr="April | 2020 | Wincanton Parish Church">
            <a:extLst>
              <a:ext uri="{FF2B5EF4-FFF2-40B4-BE49-F238E27FC236}">
                <a16:creationId xmlns:a16="http://schemas.microsoft.com/office/drawing/2014/main" id="{A0A9C044-B18A-8F83-70B6-88997B6C18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9814459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32E1-47E4-4A0B-0446-DA689B400E2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530D226-8C65-6B8A-AD1B-EB6463D1304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72E1E0B-446E-4745-E159-64FE4F05623B}"/>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D46368FF-4434-BEA4-1DEB-59E93243B9E6}"/>
              </a:ext>
            </a:extLst>
          </p:cNvPr>
          <p:cNvSpPr txBox="1"/>
          <p:nvPr/>
        </p:nvSpPr>
        <p:spPr>
          <a:xfrm>
            <a:off x="507304" y="1175555"/>
            <a:ext cx="11160690" cy="4247317"/>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May we who</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share Christ’s body</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live his risen life;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we who drink his cup</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bring life to others; </a:t>
            </a:r>
            <a:endParaRPr lang="en-GB" sz="5400" b="1" i="0" dirty="0">
              <a:solidFill>
                <a:srgbClr val="1F1F1F"/>
              </a:solidFill>
              <a:effectLst/>
              <a:latin typeface="Times New Roman" panose="02020603050405020304" pitchFamily="18" charset="0"/>
              <a:cs typeface="Times New Roman" panose="02020603050405020304" pitchFamily="18" charset="0"/>
            </a:endParaRPr>
          </a:p>
        </p:txBody>
      </p:sp>
      <p:pic>
        <p:nvPicPr>
          <p:cNvPr id="2" name="Picture 1" descr="April | 2020 | Wincanton Parish Church">
            <a:extLst>
              <a:ext uri="{FF2B5EF4-FFF2-40B4-BE49-F238E27FC236}">
                <a16:creationId xmlns:a16="http://schemas.microsoft.com/office/drawing/2014/main" id="{5EA7BA29-3742-C34F-768E-53DB5237A6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18803237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5335C-871D-056E-65B4-CF0CFE5D2DA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CE8CD7D-0065-1567-CCBB-60938C5DA37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DF087E7-7C3D-54B1-484E-F51FCD7A94B7}"/>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42CA5FE7-F721-665D-8F6B-F8452A75F2C9}"/>
              </a:ext>
            </a:extLst>
          </p:cNvPr>
          <p:cNvSpPr txBox="1"/>
          <p:nvPr/>
        </p:nvSpPr>
        <p:spPr>
          <a:xfrm>
            <a:off x="507304" y="1175555"/>
            <a:ext cx="11160690" cy="5078313"/>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we whom the Spirit lights</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give light to the world.</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Keep us firm in the hope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you have set before us,</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so we and all your children</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shall be free, </a:t>
            </a:r>
          </a:p>
        </p:txBody>
      </p:sp>
      <p:pic>
        <p:nvPicPr>
          <p:cNvPr id="2" name="Picture 1" descr="April | 2020 | Wincanton Parish Church">
            <a:extLst>
              <a:ext uri="{FF2B5EF4-FFF2-40B4-BE49-F238E27FC236}">
                <a16:creationId xmlns:a16="http://schemas.microsoft.com/office/drawing/2014/main" id="{0E1398D0-049A-90AB-F001-D7442DB286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41146056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8951F-B86E-9707-7742-8F64628127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CFFDF47-4EEF-9893-BF53-3EF3675C460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5B20A42E-E024-54BE-3403-3F946726AB3E}"/>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815BDEB1-C903-9D40-CD17-F23CEE820C77}"/>
              </a:ext>
            </a:extLst>
          </p:cNvPr>
          <p:cNvSpPr txBox="1"/>
          <p:nvPr/>
        </p:nvSpPr>
        <p:spPr>
          <a:xfrm>
            <a:off x="507304" y="1705182"/>
            <a:ext cx="11160690" cy="3416320"/>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and the whole earth</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live to praise your name;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through Christ our Lord. </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Amen.</a:t>
            </a:r>
          </a:p>
        </p:txBody>
      </p:sp>
      <p:pic>
        <p:nvPicPr>
          <p:cNvPr id="2" name="Picture 1" descr="April | 2020 | Wincanton Parish Church">
            <a:extLst>
              <a:ext uri="{FF2B5EF4-FFF2-40B4-BE49-F238E27FC236}">
                <a16:creationId xmlns:a16="http://schemas.microsoft.com/office/drawing/2014/main" id="{21E6710A-2182-D8BF-610E-B1D5D06BD83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27921404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76F9F-B55E-B0D8-13B1-83693097064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0E2987D-BA14-73B7-A5F5-B8B96420968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442BE95-1C11-2CD5-AF90-7DF28D7B7B56}"/>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pic>
        <p:nvPicPr>
          <p:cNvPr id="2" name="Picture 1" descr="Ordination (leaping) - by Dave Walker | CartoonChurch.com">
            <a:extLst>
              <a:ext uri="{FF2B5EF4-FFF2-40B4-BE49-F238E27FC236}">
                <a16:creationId xmlns:a16="http://schemas.microsoft.com/office/drawing/2014/main" id="{F1A4F8BC-97C7-5DE8-B99E-2B8D11018AA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2F4C881B-E714-CBB5-2945-8314F2998F19}"/>
              </a:ext>
            </a:extLst>
          </p:cNvPr>
          <p:cNvSpPr txBox="1"/>
          <p:nvPr/>
        </p:nvSpPr>
        <p:spPr>
          <a:xfrm>
            <a:off x="613775" y="1186841"/>
            <a:ext cx="10333973" cy="2800767"/>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hymn </a:t>
            </a:r>
            <a:r>
              <a:rPr lang="en-GB" sz="4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of celebration</a:t>
            </a:r>
            <a:endPar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8000" b="1" dirty="0"/>
              <a:t>At the name of Jesus</a:t>
            </a:r>
          </a:p>
          <a:p>
            <a:pPr algn="just">
              <a:tabLst>
                <a:tab pos="1847850" algn="l"/>
              </a:tabLst>
            </a:pPr>
            <a:r>
              <a:rPr lang="en-GB"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A&amp;M 593 </a:t>
            </a:r>
            <a:r>
              <a:rPr lang="en-GB" sz="4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vv</a:t>
            </a:r>
            <a:r>
              <a:rPr lang="en-GB"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1,3,6</a:t>
            </a:r>
            <a:endParaRPr lang="en-GB" sz="1200" dirty="0"/>
          </a:p>
        </p:txBody>
      </p:sp>
    </p:spTree>
    <p:extLst>
      <p:ext uri="{BB962C8B-B14F-4D97-AF65-F5344CB8AC3E}">
        <p14:creationId xmlns:p14="http://schemas.microsoft.com/office/powerpoint/2010/main" val="3447464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4AC08-CD53-D53F-624A-F8955271A0A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B17B22-1F55-474A-60DC-7AEFDD82AE2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9823F4B1-9327-76CA-B86A-A55A43FB4ACD}"/>
              </a:ext>
            </a:extLst>
          </p:cNvPr>
          <p:cNvSpPr txBox="1"/>
          <p:nvPr/>
        </p:nvSpPr>
        <p:spPr>
          <a:xfrm>
            <a:off x="526093" y="460331"/>
            <a:ext cx="10333973" cy="6001643"/>
          </a:xfrm>
          <a:prstGeom prst="rect">
            <a:avLst/>
          </a:prstGeom>
          <a:noFill/>
        </p:spPr>
        <p:txBody>
          <a:bodyPr wrap="square" rtlCol="0">
            <a:spAutoFit/>
          </a:bodyPr>
          <a:lstStyle/>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At the name of Jesus</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every knee shall bow,</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every tongue confess him</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King of glory now:</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'tis the Father’s pleasure</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we should call him Lord,</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who from the beginning</a:t>
            </a:r>
          </a:p>
          <a:p>
            <a:pPr>
              <a:buNone/>
              <a:tabLst>
                <a:tab pos="900430" algn="r"/>
                <a:tab pos="6570980" algn="r"/>
              </a:tabLst>
            </a:pPr>
            <a:r>
              <a:rPr lang="en-GB" sz="4800" b="1" dirty="0">
                <a:solidFill>
                  <a:srgbClr val="000000"/>
                </a:solidFill>
                <a:effectLst/>
                <a:latin typeface="Times New Roman" panose="02020603050405020304" pitchFamily="18" charset="0"/>
                <a:ea typeface="Times New Roman" panose="02020603050405020304" pitchFamily="18" charset="0"/>
              </a:rPr>
              <a:t>was the mighty Word.</a:t>
            </a:r>
          </a:p>
        </p:txBody>
      </p:sp>
      <p:pic>
        <p:nvPicPr>
          <p:cNvPr id="6" name="Picture 5">
            <a:extLst>
              <a:ext uri="{FF2B5EF4-FFF2-40B4-BE49-F238E27FC236}">
                <a16:creationId xmlns:a16="http://schemas.microsoft.com/office/drawing/2014/main" id="{EA511232-7A42-3DC9-7645-A2878FC788E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6821" y="3906923"/>
            <a:ext cx="2495179" cy="2852544"/>
          </a:xfrm>
          <a:prstGeom prst="rect">
            <a:avLst/>
          </a:prstGeom>
        </p:spPr>
      </p:pic>
    </p:spTree>
    <p:extLst>
      <p:ext uri="{BB962C8B-B14F-4D97-AF65-F5344CB8AC3E}">
        <p14:creationId xmlns:p14="http://schemas.microsoft.com/office/powerpoint/2010/main" val="313555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76093-4E13-2242-C6F4-41CE67FB3D7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E14231E-2210-B323-1800-1B1418F9B2A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2FB25AE7-CE91-25B0-0F44-0080605B7195}"/>
              </a:ext>
            </a:extLst>
          </p:cNvPr>
          <p:cNvSpPr txBox="1"/>
          <p:nvPr/>
        </p:nvSpPr>
        <p:spPr>
          <a:xfrm>
            <a:off x="526093" y="460331"/>
            <a:ext cx="10333973" cy="6001643"/>
          </a:xfrm>
          <a:prstGeom prst="rect">
            <a:avLst/>
          </a:prstGeom>
          <a:noFill/>
        </p:spPr>
        <p:txBody>
          <a:bodyPr wrap="square" rtlCol="0">
            <a:spAutoFit/>
          </a:bodyPr>
          <a:lstStyle/>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Humbled for a season,</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to receive a name</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from the lips of sinners</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unto whom he came,</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faithfully he bore it</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spotless to the last,</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brought it back victorious,</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when from death he passed:</a:t>
            </a:r>
          </a:p>
        </p:txBody>
      </p:sp>
      <p:pic>
        <p:nvPicPr>
          <p:cNvPr id="2" name="Picture 1">
            <a:extLst>
              <a:ext uri="{FF2B5EF4-FFF2-40B4-BE49-F238E27FC236}">
                <a16:creationId xmlns:a16="http://schemas.microsoft.com/office/drawing/2014/main" id="{FF16E86A-833B-8DAE-980A-9C20E5E263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6821" y="3906923"/>
            <a:ext cx="2495179" cy="2852544"/>
          </a:xfrm>
          <a:prstGeom prst="rect">
            <a:avLst/>
          </a:prstGeom>
        </p:spPr>
      </p:pic>
    </p:spTree>
    <p:extLst>
      <p:ext uri="{BB962C8B-B14F-4D97-AF65-F5344CB8AC3E}">
        <p14:creationId xmlns:p14="http://schemas.microsoft.com/office/powerpoint/2010/main" val="20623347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A7169-E2F9-2B46-21A5-F7AA7A54342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EC59F08-089F-2693-C95D-CD2076F546B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F57BFA1-763A-D7D6-BC66-3A7BA08000EC}"/>
              </a:ext>
            </a:extLst>
          </p:cNvPr>
          <p:cNvSpPr txBox="1"/>
          <p:nvPr/>
        </p:nvSpPr>
        <p:spPr>
          <a:xfrm>
            <a:off x="526093" y="460331"/>
            <a:ext cx="10333973" cy="6001643"/>
          </a:xfrm>
          <a:prstGeom prst="rect">
            <a:avLst/>
          </a:prstGeom>
          <a:noFill/>
        </p:spPr>
        <p:txBody>
          <a:bodyPr wrap="square" rtlCol="0">
            <a:spAutoFit/>
          </a:bodyPr>
          <a:lstStyle/>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In your hearts enthrone him;</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there let him subdue</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all that is not holy,</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all that is not true:</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crown him as your Captain</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in temptation’s hour;</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let his will enfold you</a:t>
            </a:r>
          </a:p>
          <a:p>
            <a:pPr>
              <a:buNone/>
              <a:tabLst>
                <a:tab pos="900430" algn="r"/>
                <a:tab pos="6570980" algn="r"/>
              </a:tabLst>
            </a:pPr>
            <a:r>
              <a:rPr lang="en-GB" sz="4800" b="1" dirty="0">
                <a:solidFill>
                  <a:srgbClr val="000000"/>
                </a:solidFill>
                <a:latin typeface="Times New Roman" panose="02020603050405020304" pitchFamily="18" charset="0"/>
                <a:ea typeface="Times New Roman" panose="02020603050405020304" pitchFamily="18" charset="0"/>
              </a:rPr>
              <a:t>in its light and power.</a:t>
            </a:r>
          </a:p>
        </p:txBody>
      </p:sp>
      <p:pic>
        <p:nvPicPr>
          <p:cNvPr id="2" name="Picture 1">
            <a:extLst>
              <a:ext uri="{FF2B5EF4-FFF2-40B4-BE49-F238E27FC236}">
                <a16:creationId xmlns:a16="http://schemas.microsoft.com/office/drawing/2014/main" id="{D8B94AAE-31A1-775D-7980-C176835698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6821" y="3906923"/>
            <a:ext cx="2495179" cy="2852544"/>
          </a:xfrm>
          <a:prstGeom prst="rect">
            <a:avLst/>
          </a:prstGeom>
        </p:spPr>
      </p:pic>
    </p:spTree>
    <p:extLst>
      <p:ext uri="{BB962C8B-B14F-4D97-AF65-F5344CB8AC3E}">
        <p14:creationId xmlns:p14="http://schemas.microsoft.com/office/powerpoint/2010/main" val="23120529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A5A6-5039-A474-ADB4-E69EA1AD120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BFCDC7-D96B-EB16-FFBF-9C3A7A87499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715CB2F-F361-6E6D-321E-2B7E1EA505B9}"/>
              </a:ext>
            </a:extLst>
          </p:cNvPr>
          <p:cNvSpPr txBox="1"/>
          <p:nvPr/>
        </p:nvSpPr>
        <p:spPr>
          <a:xfrm>
            <a:off x="-1" y="15657"/>
            <a:ext cx="407096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Blessings &amp; Farewell</a:t>
            </a:r>
          </a:p>
        </p:txBody>
      </p:sp>
      <p:pic>
        <p:nvPicPr>
          <p:cNvPr id="3" name="Picture 2" descr="April | 2020 | Wincanton Parish Church">
            <a:extLst>
              <a:ext uri="{FF2B5EF4-FFF2-40B4-BE49-F238E27FC236}">
                <a16:creationId xmlns:a16="http://schemas.microsoft.com/office/drawing/2014/main" id="{9832BC09-4CF9-7E8E-FB7B-141A850B86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
        <p:nvSpPr>
          <p:cNvPr id="8" name="TextBox 7">
            <a:extLst>
              <a:ext uri="{FF2B5EF4-FFF2-40B4-BE49-F238E27FC236}">
                <a16:creationId xmlns:a16="http://schemas.microsoft.com/office/drawing/2014/main" id="{4AB34BD1-50D9-DB8F-D1BD-FBA38B5E338F}"/>
              </a:ext>
            </a:extLst>
          </p:cNvPr>
          <p:cNvSpPr txBox="1"/>
          <p:nvPr/>
        </p:nvSpPr>
        <p:spPr>
          <a:xfrm>
            <a:off x="655680" y="1614485"/>
            <a:ext cx="10429680" cy="3108543"/>
          </a:xfrm>
          <a:prstGeom prst="rect">
            <a:avLst/>
          </a:prstGeom>
          <a:noFill/>
        </p:spPr>
        <p:txBody>
          <a:bodyPr wrap="square">
            <a:spAutoFit/>
          </a:bodyPr>
          <a:lstStyle/>
          <a:p>
            <a:r>
              <a:rPr lang="en-GB" sz="4000" i="1">
                <a:latin typeface="Times New Roman" panose="02020603050405020304" pitchFamily="18" charset="0"/>
                <a:cs typeface="Times New Roman" panose="02020603050405020304" pitchFamily="18" charset="0"/>
              </a:rPr>
              <a:t>We hear this week’s notices</a:t>
            </a:r>
          </a:p>
          <a:p>
            <a:endParaRPr lang="en-GB" sz="4000" i="1">
              <a:latin typeface="Times New Roman" panose="02020603050405020304" pitchFamily="18" charset="0"/>
              <a:cs typeface="Times New Roman" panose="02020603050405020304" pitchFamily="18" charset="0"/>
            </a:endParaRPr>
          </a:p>
          <a:p>
            <a:r>
              <a:rPr lang="en-GB" sz="4000" i="1">
                <a:latin typeface="Times New Roman" panose="02020603050405020304" pitchFamily="18" charset="0"/>
                <a:cs typeface="Times New Roman" panose="02020603050405020304" pitchFamily="18" charset="0"/>
              </a:rPr>
              <a:t>Words of blessing are shared</a:t>
            </a:r>
          </a:p>
          <a:p>
            <a:endParaRPr lang="en-GB" sz="4000" i="1">
              <a:latin typeface="Times New Roman" panose="02020603050405020304" pitchFamily="18" charset="0"/>
              <a:cs typeface="Times New Roman" panose="02020603050405020304" pitchFamily="18" charset="0"/>
            </a:endParaRPr>
          </a:p>
          <a:p>
            <a:endParaRPr lang="en-GB" sz="3600"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428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3CC18-FFF9-7B20-73DD-BEAC5C4DD04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1AFB3DE-2D9F-E41E-439C-5525F5AE7EF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AD8B7ED-EC52-90A3-2D58-D5B0F5C7FF44}"/>
              </a:ext>
            </a:extLst>
          </p:cNvPr>
          <p:cNvSpPr txBox="1"/>
          <p:nvPr/>
        </p:nvSpPr>
        <p:spPr>
          <a:xfrm>
            <a:off x="-1" y="15657"/>
            <a:ext cx="407096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Blessings &amp; Farewell</a:t>
            </a:r>
          </a:p>
        </p:txBody>
      </p:sp>
      <p:pic>
        <p:nvPicPr>
          <p:cNvPr id="3" name="Picture 2" descr="April | 2020 | Wincanton Parish Church">
            <a:extLst>
              <a:ext uri="{FF2B5EF4-FFF2-40B4-BE49-F238E27FC236}">
                <a16:creationId xmlns:a16="http://schemas.microsoft.com/office/drawing/2014/main" id="{1D80E19A-1A01-73DD-661D-B9B32C0C97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
        <p:nvSpPr>
          <p:cNvPr id="8" name="TextBox 7">
            <a:extLst>
              <a:ext uri="{FF2B5EF4-FFF2-40B4-BE49-F238E27FC236}">
                <a16:creationId xmlns:a16="http://schemas.microsoft.com/office/drawing/2014/main" id="{7DA3D42B-E3DF-6F58-11D4-057AFB0934DC}"/>
              </a:ext>
            </a:extLst>
          </p:cNvPr>
          <p:cNvSpPr txBox="1"/>
          <p:nvPr/>
        </p:nvSpPr>
        <p:spPr>
          <a:xfrm>
            <a:off x="727355" y="1536174"/>
            <a:ext cx="10720587" cy="3785652"/>
          </a:xfrm>
          <a:prstGeom prst="rect">
            <a:avLst/>
          </a:prstGeom>
          <a:noFill/>
        </p:spPr>
        <p:txBody>
          <a:bodyPr wrap="square">
            <a:spAutoFit/>
          </a:bodyPr>
          <a:lstStyle/>
          <a:p>
            <a:r>
              <a:rPr lang="en-GB" sz="5400">
                <a:latin typeface="Times New Roman" panose="02020603050405020304" pitchFamily="18" charset="0"/>
                <a:cs typeface="Times New Roman" panose="02020603050405020304" pitchFamily="18" charset="0"/>
              </a:rPr>
              <a:t>Go in the peace of Christ.</a:t>
            </a:r>
          </a:p>
          <a:p>
            <a:r>
              <a:rPr lang="en-GB" sz="5400">
                <a:latin typeface="Times New Roman" panose="02020603050405020304" pitchFamily="18" charset="0"/>
                <a:cs typeface="Times New Roman" panose="02020603050405020304" pitchFamily="18" charset="0"/>
              </a:rPr>
              <a:t>Alleluia, alleluia.</a:t>
            </a:r>
          </a:p>
          <a:p>
            <a:r>
              <a:rPr lang="en-GB" sz="6600" b="1">
                <a:latin typeface="Times New Roman" panose="02020603050405020304" pitchFamily="18" charset="0"/>
                <a:cs typeface="Times New Roman" panose="02020603050405020304" pitchFamily="18" charset="0"/>
              </a:rPr>
              <a:t>Thanks be to God.</a:t>
            </a:r>
          </a:p>
          <a:p>
            <a:r>
              <a:rPr lang="en-GB" sz="6600" b="1">
                <a:latin typeface="Times New Roman" panose="02020603050405020304" pitchFamily="18" charset="0"/>
                <a:cs typeface="Times New Roman" panose="02020603050405020304" pitchFamily="18" charset="0"/>
              </a:rPr>
              <a:t>Alleluia, alleluia.</a:t>
            </a:r>
          </a:p>
        </p:txBody>
      </p:sp>
    </p:spTree>
    <p:extLst>
      <p:ext uri="{BB962C8B-B14F-4D97-AF65-F5344CB8AC3E}">
        <p14:creationId xmlns:p14="http://schemas.microsoft.com/office/powerpoint/2010/main" val="13723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TotalTime>
  <Words>2577</Words>
  <Application>Microsoft Office PowerPoint</Application>
  <PresentationFormat>Widescreen</PresentationFormat>
  <Paragraphs>378</Paragraphs>
  <Slides>78</Slides>
  <Notes>72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78</vt:i4>
      </vt:variant>
    </vt:vector>
  </HeadingPairs>
  <TitlesOfParts>
    <vt:vector size="86" baseType="lpstr">
      <vt:lpstr>Aptos</vt:lpstr>
      <vt:lpstr>Aptos Display</vt:lpstr>
      <vt:lpstr>Arial</vt:lpstr>
      <vt:lpstr>Dreaming Outloud Pro</vt:lpstr>
      <vt:lpstr>Georgia</vt:lpstr>
      <vt:lpstr>Google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Northall</dc:creator>
  <cp:lastModifiedBy>Sarah Northall</cp:lastModifiedBy>
  <cp:revision>2</cp:revision>
  <cp:lastPrinted>2026-04-11T14:17:34Z</cp:lastPrinted>
  <dcterms:created xsi:type="dcterms:W3CDTF">2025-01-21T10:44:18Z</dcterms:created>
  <dcterms:modified xsi:type="dcterms:W3CDTF">2026-04-20T13:27:02Z</dcterms:modified>
</cp:coreProperties>
</file>