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56" r:id="rId2"/>
    <p:sldId id="268" r:id="rId3"/>
    <p:sldId id="463" r:id="rId4"/>
    <p:sldId id="276" r:id="rId5"/>
    <p:sldId id="277" r:id="rId6"/>
    <p:sldId id="278" r:id="rId7"/>
    <p:sldId id="279" r:id="rId8"/>
    <p:sldId id="407" r:id="rId9"/>
    <p:sldId id="470" r:id="rId10"/>
    <p:sldId id="269" r:id="rId11"/>
    <p:sldId id="280" r:id="rId12"/>
    <p:sldId id="441" r:id="rId13"/>
    <p:sldId id="281" r:id="rId14"/>
    <p:sldId id="270" r:id="rId15"/>
    <p:sldId id="462" r:id="rId16"/>
    <p:sldId id="287" r:id="rId17"/>
    <p:sldId id="271" r:id="rId18"/>
    <p:sldId id="406" r:id="rId19"/>
    <p:sldId id="290" r:id="rId20"/>
    <p:sldId id="291" r:id="rId21"/>
    <p:sldId id="418" r:id="rId22"/>
    <p:sldId id="419" r:id="rId23"/>
    <p:sldId id="420" r:id="rId24"/>
    <p:sldId id="272" r:id="rId25"/>
    <p:sldId id="295" r:id="rId26"/>
    <p:sldId id="296" r:id="rId27"/>
    <p:sldId id="285" r:id="rId28"/>
    <p:sldId id="471" r:id="rId29"/>
    <p:sldId id="472" r:id="rId30"/>
    <p:sldId id="473" r:id="rId31"/>
    <p:sldId id="273" r:id="rId32"/>
    <p:sldId id="428" r:id="rId33"/>
    <p:sldId id="298" r:id="rId34"/>
    <p:sldId id="341" r:id="rId35"/>
    <p:sldId id="425" r:id="rId36"/>
    <p:sldId id="300" r:id="rId37"/>
    <p:sldId id="301" r:id="rId38"/>
    <p:sldId id="302" r:id="rId39"/>
    <p:sldId id="426" r:id="rId40"/>
    <p:sldId id="303" r:id="rId41"/>
    <p:sldId id="427" r:id="rId42"/>
    <p:sldId id="344" r:id="rId43"/>
    <p:sldId id="304" r:id="rId44"/>
    <p:sldId id="381" r:id="rId45"/>
    <p:sldId id="305" r:id="rId46"/>
    <p:sldId id="450" r:id="rId47"/>
    <p:sldId id="274" r:id="rId48"/>
    <p:sldId id="464" r:id="rId49"/>
    <p:sldId id="308" r:id="rId50"/>
    <p:sldId id="309" r:id="rId51"/>
    <p:sldId id="453" r:id="rId52"/>
    <p:sldId id="454" r:id="rId53"/>
    <p:sldId id="455" r:id="rId54"/>
    <p:sldId id="310" r:id="rId55"/>
    <p:sldId id="401" r:id="rId56"/>
    <p:sldId id="474" r:id="rId57"/>
    <p:sldId id="475" r:id="rId58"/>
    <p:sldId id="476" r:id="rId59"/>
    <p:sldId id="477" r:id="rId60"/>
    <p:sldId id="478" r:id="rId61"/>
    <p:sldId id="275" r:id="rId62"/>
    <p:sldId id="311" r:id="rId6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7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270AD5-45DE-44EA-8493-162D89692099}" v="24" dt="2026-04-28T10:08:04.8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varScale="1">
        <p:scale>
          <a:sx n="70" d="100"/>
          <a:sy n="70" d="100"/>
        </p:scale>
        <p:origin x="512" y="32"/>
      </p:cViewPr>
      <p:guideLst/>
    </p:cSldViewPr>
  </p:slideViewPr>
  <p:notesTextViewPr>
    <p:cViewPr>
      <p:scale>
        <a:sx n="1" d="1"/>
        <a:sy n="1" d="1"/>
      </p:scale>
      <p:origin x="0" y="0"/>
    </p:cViewPr>
  </p:notesTextViewPr>
  <p:sorterViewPr>
    <p:cViewPr varScale="1">
      <p:scale>
        <a:sx n="1" d="1"/>
        <a:sy n="1" d="1"/>
      </p:scale>
      <p:origin x="0" y="-150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Northall" userId="44e7ddfbd4a3deed" providerId="LiveId" clId="{FE34A2A2-D451-4979-95FC-B79EAAE3F0FA}"/>
    <pc:docChg chg="undo redo custSel addSld delSld modSld">
      <pc:chgData name="Sarah Northall" userId="44e7ddfbd4a3deed" providerId="LiveId" clId="{FE34A2A2-D451-4979-95FC-B79EAAE3F0FA}" dt="2026-04-28T10:08:04.880" v="1087"/>
      <pc:docMkLst>
        <pc:docMk/>
      </pc:docMkLst>
      <pc:sldChg chg="modSp mod">
        <pc:chgData name="Sarah Northall" userId="44e7ddfbd4a3deed" providerId="LiveId" clId="{FE34A2A2-D451-4979-95FC-B79EAAE3F0FA}" dt="2026-04-28T09:46:22.048" v="461" actId="20577"/>
        <pc:sldMkLst>
          <pc:docMk/>
          <pc:sldMk cId="2091542283" sldId="256"/>
        </pc:sldMkLst>
        <pc:spChg chg="mod">
          <ac:chgData name="Sarah Northall" userId="44e7ddfbd4a3deed" providerId="LiveId" clId="{FE34A2A2-D451-4979-95FC-B79EAAE3F0FA}" dt="2026-04-28T09:46:22.048" v="461" actId="20577"/>
          <ac:spMkLst>
            <pc:docMk/>
            <pc:sldMk cId="2091542283" sldId="256"/>
            <ac:spMk id="2" creationId="{37BDEFB9-5B74-048D-6D2D-D42858DE7EFC}"/>
          </ac:spMkLst>
        </pc:spChg>
      </pc:sldChg>
      <pc:sldChg chg="addSp delSp modSp mod">
        <pc:chgData name="Sarah Northall" userId="44e7ddfbd4a3deed" providerId="LiveId" clId="{FE34A2A2-D451-4979-95FC-B79EAAE3F0FA}" dt="2026-04-20T13:17:14.624" v="374"/>
        <pc:sldMkLst>
          <pc:docMk/>
          <pc:sldMk cId="305555277" sldId="268"/>
        </pc:sldMkLst>
        <pc:spChg chg="mod">
          <ac:chgData name="Sarah Northall" userId="44e7ddfbd4a3deed" providerId="LiveId" clId="{FE34A2A2-D451-4979-95FC-B79EAAE3F0FA}" dt="2026-04-20T13:16:01.750" v="357" actId="1076"/>
          <ac:spMkLst>
            <pc:docMk/>
            <pc:sldMk cId="305555277" sldId="268"/>
            <ac:spMk id="8" creationId="{22E4A890-BB4F-5597-6C58-7B75772A8F54}"/>
          </ac:spMkLst>
        </pc:spChg>
        <pc:picChg chg="add mod">
          <ac:chgData name="Sarah Northall" userId="44e7ddfbd4a3deed" providerId="LiveId" clId="{FE34A2A2-D451-4979-95FC-B79EAAE3F0FA}" dt="2026-04-20T13:17:14.624" v="374"/>
          <ac:picMkLst>
            <pc:docMk/>
            <pc:sldMk cId="305555277" sldId="268"/>
            <ac:picMk id="3" creationId="{13EB5B59-3ADE-B019-CF2D-986670CA9030}"/>
          </ac:picMkLst>
        </pc:picChg>
      </pc:sldChg>
      <pc:sldChg chg="modSp mod">
        <pc:chgData name="Sarah Northall" userId="44e7ddfbd4a3deed" providerId="LiveId" clId="{FE34A2A2-D451-4979-95FC-B79EAAE3F0FA}" dt="2026-04-20T13:01:53.971" v="112" actId="6549"/>
        <pc:sldMkLst>
          <pc:docMk/>
          <pc:sldMk cId="3067274154" sldId="269"/>
        </pc:sldMkLst>
        <pc:spChg chg="mod">
          <ac:chgData name="Sarah Northall" userId="44e7ddfbd4a3deed" providerId="LiveId" clId="{FE34A2A2-D451-4979-95FC-B79EAAE3F0FA}" dt="2026-04-20T13:01:53.971" v="112" actId="6549"/>
          <ac:spMkLst>
            <pc:docMk/>
            <pc:sldMk cId="3067274154" sldId="269"/>
            <ac:spMk id="10" creationId="{44E985AE-D6C8-F247-A22B-0B23EB3C5B81}"/>
          </ac:spMkLst>
        </pc:spChg>
      </pc:sldChg>
      <pc:sldChg chg="addSp delSp modSp mod">
        <pc:chgData name="Sarah Northall" userId="44e7ddfbd4a3deed" providerId="LiveId" clId="{FE34A2A2-D451-4979-95FC-B79EAAE3F0FA}" dt="2026-04-28T09:55:14.842" v="622" actId="6549"/>
        <pc:sldMkLst>
          <pc:docMk/>
          <pc:sldMk cId="1857731796" sldId="271"/>
        </pc:sldMkLst>
        <pc:spChg chg="mod">
          <ac:chgData name="Sarah Northall" userId="44e7ddfbd4a3deed" providerId="LiveId" clId="{FE34A2A2-D451-4979-95FC-B79EAAE3F0FA}" dt="2026-04-28T09:55:14.842" v="622" actId="6549"/>
          <ac:spMkLst>
            <pc:docMk/>
            <pc:sldMk cId="1857731796" sldId="271"/>
            <ac:spMk id="6" creationId="{E04E80B1-29B2-847F-AEAA-7E987ACB0077}"/>
          </ac:spMkLst>
        </pc:spChg>
        <pc:picChg chg="add mod">
          <ac:chgData name="Sarah Northall" userId="44e7ddfbd4a3deed" providerId="LiveId" clId="{FE34A2A2-D451-4979-95FC-B79EAAE3F0FA}" dt="2026-04-20T13:26:56.689" v="458"/>
          <ac:picMkLst>
            <pc:docMk/>
            <pc:sldMk cId="1857731796" sldId="271"/>
            <ac:picMk id="3" creationId="{E403B728-2330-CE71-DADE-D874696C4BA8}"/>
          </ac:picMkLst>
        </pc:picChg>
      </pc:sldChg>
      <pc:sldChg chg="modSp mod">
        <pc:chgData name="Sarah Northall" userId="44e7ddfbd4a3deed" providerId="LiveId" clId="{FE34A2A2-D451-4979-95FC-B79EAAE3F0FA}" dt="2026-04-28T10:01:32.862" v="872" actId="20577"/>
        <pc:sldMkLst>
          <pc:docMk/>
          <pc:sldMk cId="3659653801" sldId="274"/>
        </pc:sldMkLst>
        <pc:spChg chg="mod">
          <ac:chgData name="Sarah Northall" userId="44e7ddfbd4a3deed" providerId="LiveId" clId="{FE34A2A2-D451-4979-95FC-B79EAAE3F0FA}" dt="2026-04-28T10:01:32.862" v="872" actId="20577"/>
          <ac:spMkLst>
            <pc:docMk/>
            <pc:sldMk cId="3659653801" sldId="274"/>
            <ac:spMk id="4" creationId="{2934E608-C5A6-D477-315E-F38C11F6EB1C}"/>
          </ac:spMkLst>
        </pc:spChg>
      </pc:sldChg>
      <pc:sldChg chg="modSp mod">
        <pc:chgData name="Sarah Northall" userId="44e7ddfbd4a3deed" providerId="LiveId" clId="{FE34A2A2-D451-4979-95FC-B79EAAE3F0FA}" dt="2026-04-28T09:46:57.455" v="499" actId="20577"/>
        <pc:sldMkLst>
          <pc:docMk/>
          <pc:sldMk cId="1744602587" sldId="279"/>
        </pc:sldMkLst>
        <pc:spChg chg="mod">
          <ac:chgData name="Sarah Northall" userId="44e7ddfbd4a3deed" providerId="LiveId" clId="{FE34A2A2-D451-4979-95FC-B79EAAE3F0FA}" dt="2026-04-28T09:46:57.455" v="499" actId="20577"/>
          <ac:spMkLst>
            <pc:docMk/>
            <pc:sldMk cId="1744602587" sldId="279"/>
            <ac:spMk id="8" creationId="{97AD93AE-447B-FCD6-A780-490A4C708B92}"/>
          </ac:spMkLst>
        </pc:spChg>
      </pc:sldChg>
      <pc:sldChg chg="addSp delSp modSp mod">
        <pc:chgData name="Sarah Northall" userId="44e7ddfbd4a3deed" providerId="LiveId" clId="{FE34A2A2-D451-4979-95FC-B79EAAE3F0FA}" dt="2026-04-28T09:59:01.319" v="755" actId="20577"/>
        <pc:sldMkLst>
          <pc:docMk/>
          <pc:sldMk cId="152642130" sldId="285"/>
        </pc:sldMkLst>
        <pc:spChg chg="mod">
          <ac:chgData name="Sarah Northall" userId="44e7ddfbd4a3deed" providerId="LiveId" clId="{FE34A2A2-D451-4979-95FC-B79EAAE3F0FA}" dt="2026-04-28T09:59:01.319" v="755" actId="20577"/>
          <ac:spMkLst>
            <pc:docMk/>
            <pc:sldMk cId="152642130" sldId="285"/>
            <ac:spMk id="4" creationId="{699A7883-9137-B162-CF5C-A9AD4D0F6087}"/>
          </ac:spMkLst>
        </pc:spChg>
        <pc:picChg chg="add mod">
          <ac:chgData name="Sarah Northall" userId="44e7ddfbd4a3deed" providerId="LiveId" clId="{FE34A2A2-D451-4979-95FC-B79EAAE3F0FA}" dt="2026-04-20T13:14:46.413" v="298"/>
          <ac:picMkLst>
            <pc:docMk/>
            <pc:sldMk cId="152642130" sldId="285"/>
            <ac:picMk id="3" creationId="{069772B0-104A-845D-54C4-C7B8BEF7B078}"/>
          </ac:picMkLst>
        </pc:picChg>
      </pc:sldChg>
      <pc:sldChg chg="modSp mod">
        <pc:chgData name="Sarah Northall" userId="44e7ddfbd4a3deed" providerId="LiveId" clId="{FE34A2A2-D451-4979-95FC-B79EAAE3F0FA}" dt="2026-04-28T09:54:34.871" v="595" actId="6549"/>
        <pc:sldMkLst>
          <pc:docMk/>
          <pc:sldMk cId="2501375140" sldId="287"/>
        </pc:sldMkLst>
        <pc:spChg chg="mod">
          <ac:chgData name="Sarah Northall" userId="44e7ddfbd4a3deed" providerId="LiveId" clId="{FE34A2A2-D451-4979-95FC-B79EAAE3F0FA}" dt="2026-04-28T09:54:34.871" v="595" actId="6549"/>
          <ac:spMkLst>
            <pc:docMk/>
            <pc:sldMk cId="2501375140" sldId="287"/>
            <ac:spMk id="4" creationId="{6B2713C0-CE24-F5D0-FC94-5C8209395736}"/>
          </ac:spMkLst>
        </pc:spChg>
      </pc:sldChg>
      <pc:sldChg chg="addSp delSp modSp mod">
        <pc:chgData name="Sarah Northall" userId="44e7ddfbd4a3deed" providerId="LiveId" clId="{FE34A2A2-D451-4979-95FC-B79EAAE3F0FA}" dt="2026-04-28T09:56:13.312" v="698" actId="1076"/>
        <pc:sldMkLst>
          <pc:docMk/>
          <pc:sldMk cId="4052894987" sldId="290"/>
        </pc:sldMkLst>
        <pc:spChg chg="add mod">
          <ac:chgData name="Sarah Northall" userId="44e7ddfbd4a3deed" providerId="LiveId" clId="{FE34A2A2-D451-4979-95FC-B79EAAE3F0FA}" dt="2026-04-28T09:56:13.312" v="698" actId="1076"/>
          <ac:spMkLst>
            <pc:docMk/>
            <pc:sldMk cId="4052894987" sldId="290"/>
            <ac:spMk id="2" creationId="{DE52B3A4-E0C8-6F02-4E16-15F68A4D76AB}"/>
          </ac:spMkLst>
        </pc:spChg>
        <pc:spChg chg="mod">
          <ac:chgData name="Sarah Northall" userId="44e7ddfbd4a3deed" providerId="LiveId" clId="{FE34A2A2-D451-4979-95FC-B79EAAE3F0FA}" dt="2026-04-20T13:10:49.134" v="267" actId="962"/>
          <ac:spMkLst>
            <pc:docMk/>
            <pc:sldMk cId="4052894987" sldId="290"/>
            <ac:spMk id="5" creationId="{A63D2310-BC24-EED0-F339-9694A741BBF1}"/>
          </ac:spMkLst>
        </pc:spChg>
        <pc:grpChg chg="mod">
          <ac:chgData name="Sarah Northall" userId="44e7ddfbd4a3deed" providerId="LiveId" clId="{FE34A2A2-D451-4979-95FC-B79EAAE3F0FA}" dt="2026-04-20T13:10:28.958" v="259" actId="1076"/>
          <ac:grpSpMkLst>
            <pc:docMk/>
            <pc:sldMk cId="4052894987" sldId="290"/>
            <ac:grpSpMk id="15" creationId="{C9BC918C-5FC5-1E47-BDBB-805FB21BBE29}"/>
          </ac:grpSpMkLst>
        </pc:grpChg>
        <pc:picChg chg="add del mod ord">
          <ac:chgData name="Sarah Northall" userId="44e7ddfbd4a3deed" providerId="LiveId" clId="{FE34A2A2-D451-4979-95FC-B79EAAE3F0FA}" dt="2026-04-28T09:55:43.249" v="627" actId="478"/>
          <ac:picMkLst>
            <pc:docMk/>
            <pc:sldMk cId="4052894987" sldId="290"/>
            <ac:picMk id="4" creationId="{431BA8E7-4865-7E1C-14EF-39BEB3A55D62}"/>
          </ac:picMkLst>
        </pc:picChg>
      </pc:sldChg>
      <pc:sldChg chg="modSp mod">
        <pc:chgData name="Sarah Northall" userId="44e7ddfbd4a3deed" providerId="LiveId" clId="{FE34A2A2-D451-4979-95FC-B79EAAE3F0FA}" dt="2026-04-28T09:56:38.328" v="729" actId="20577"/>
        <pc:sldMkLst>
          <pc:docMk/>
          <pc:sldMk cId="2816066903" sldId="296"/>
        </pc:sldMkLst>
        <pc:spChg chg="mod">
          <ac:chgData name="Sarah Northall" userId="44e7ddfbd4a3deed" providerId="LiveId" clId="{FE34A2A2-D451-4979-95FC-B79EAAE3F0FA}" dt="2026-04-28T09:56:38.328" v="729" actId="20577"/>
          <ac:spMkLst>
            <pc:docMk/>
            <pc:sldMk cId="2816066903" sldId="296"/>
            <ac:spMk id="4" creationId="{284A079F-F974-E7F7-E6EC-71C615036302}"/>
          </ac:spMkLst>
        </pc:spChg>
      </pc:sldChg>
      <pc:sldChg chg="addSp delSp modSp mod">
        <pc:chgData name="Sarah Northall" userId="44e7ddfbd4a3deed" providerId="LiveId" clId="{FE34A2A2-D451-4979-95FC-B79EAAE3F0FA}" dt="2026-04-28T10:05:25.899" v="967"/>
        <pc:sldMkLst>
          <pc:docMk/>
          <pc:sldMk cId="344746408" sldId="310"/>
        </pc:sldMkLst>
        <pc:spChg chg="mod">
          <ac:chgData name="Sarah Northall" userId="44e7ddfbd4a3deed" providerId="LiveId" clId="{FE34A2A2-D451-4979-95FC-B79EAAE3F0FA}" dt="2026-04-28T10:03:00.129" v="949" actId="20577"/>
          <ac:spMkLst>
            <pc:docMk/>
            <pc:sldMk cId="344746408" sldId="310"/>
            <ac:spMk id="3" creationId="{2F4C881B-E714-CBB5-2945-8314F2998F19}"/>
          </ac:spMkLst>
        </pc:spChg>
        <pc:picChg chg="del">
          <ac:chgData name="Sarah Northall" userId="44e7ddfbd4a3deed" providerId="LiveId" clId="{FE34A2A2-D451-4979-95FC-B79EAAE3F0FA}" dt="2026-04-28T10:05:25.080" v="966" actId="478"/>
          <ac:picMkLst>
            <pc:docMk/>
            <pc:sldMk cId="344746408" sldId="310"/>
            <ac:picMk id="2" creationId="{F1A4F8BC-97C7-5DE8-B99E-2B8D11018AA2}"/>
          </ac:picMkLst>
        </pc:picChg>
        <pc:picChg chg="add mod">
          <ac:chgData name="Sarah Northall" userId="44e7ddfbd4a3deed" providerId="LiveId" clId="{FE34A2A2-D451-4979-95FC-B79EAAE3F0FA}" dt="2026-04-28T10:05:25.899" v="967"/>
          <ac:picMkLst>
            <pc:docMk/>
            <pc:sldMk cId="344746408" sldId="310"/>
            <ac:picMk id="4" creationId="{B38C4395-F428-1EEA-5FA9-43DC2F25E70A}"/>
          </ac:picMkLst>
        </pc:picChg>
      </pc:sldChg>
      <pc:sldChg chg="modSp del mod">
        <pc:chgData name="Sarah Northall" userId="44e7ddfbd4a3deed" providerId="LiveId" clId="{FE34A2A2-D451-4979-95FC-B79EAAE3F0FA}" dt="2026-04-28T09:58:42.724" v="743" actId="47"/>
        <pc:sldMkLst>
          <pc:docMk/>
          <pc:sldMk cId="3004478074" sldId="319"/>
        </pc:sldMkLst>
      </pc:sldChg>
      <pc:sldChg chg="modSp del mod">
        <pc:chgData name="Sarah Northall" userId="44e7ddfbd4a3deed" providerId="LiveId" clId="{FE34A2A2-D451-4979-95FC-B79EAAE3F0FA}" dt="2026-04-28T09:58:43.500" v="744" actId="47"/>
        <pc:sldMkLst>
          <pc:docMk/>
          <pc:sldMk cId="1308875997" sldId="320"/>
        </pc:sldMkLst>
      </pc:sldChg>
      <pc:sldChg chg="add del">
        <pc:chgData name="Sarah Northall" userId="44e7ddfbd4a3deed" providerId="LiveId" clId="{FE34A2A2-D451-4979-95FC-B79EAAE3F0FA}" dt="2026-04-28T09:54:05.873" v="585" actId="47"/>
        <pc:sldMkLst>
          <pc:docMk/>
          <pc:sldMk cId="1640739356" sldId="388"/>
        </pc:sldMkLst>
      </pc:sldChg>
      <pc:sldChg chg="add del">
        <pc:chgData name="Sarah Northall" userId="44e7ddfbd4a3deed" providerId="LiveId" clId="{FE34A2A2-D451-4979-95FC-B79EAAE3F0FA}" dt="2026-04-28T09:54:05.483" v="584" actId="47"/>
        <pc:sldMkLst>
          <pc:docMk/>
          <pc:sldMk cId="3343401089" sldId="389"/>
        </pc:sldMkLst>
      </pc:sldChg>
      <pc:sldChg chg="addSp delSp modSp mod">
        <pc:chgData name="Sarah Northall" userId="44e7ddfbd4a3deed" providerId="LiveId" clId="{FE34A2A2-D451-4979-95FC-B79EAAE3F0FA}" dt="2026-04-28T10:06:15.933" v="986" actId="6549"/>
        <pc:sldMkLst>
          <pc:docMk/>
          <pc:sldMk cId="31355551" sldId="401"/>
        </pc:sldMkLst>
        <pc:spChg chg="add del mod">
          <ac:chgData name="Sarah Northall" userId="44e7ddfbd4a3deed" providerId="LiveId" clId="{FE34A2A2-D451-4979-95FC-B79EAAE3F0FA}" dt="2026-04-28T10:04:28.806" v="953" actId="478"/>
          <ac:spMkLst>
            <pc:docMk/>
            <pc:sldMk cId="31355551" sldId="401"/>
            <ac:spMk id="2" creationId="{A8EF7303-D5D4-E0EC-96A2-3CBBA67E5CB4}"/>
          </ac:spMkLst>
        </pc:spChg>
        <pc:spChg chg="del mod">
          <ac:chgData name="Sarah Northall" userId="44e7ddfbd4a3deed" providerId="LiveId" clId="{FE34A2A2-D451-4979-95FC-B79EAAE3F0FA}" dt="2026-04-28T10:04:28.806" v="953" actId="478"/>
          <ac:spMkLst>
            <pc:docMk/>
            <pc:sldMk cId="31355551" sldId="401"/>
            <ac:spMk id="3" creationId="{9823F4B1-9327-76CA-B86A-A55A43FB4ACD}"/>
          </ac:spMkLst>
        </pc:spChg>
        <pc:spChg chg="add mod">
          <ac:chgData name="Sarah Northall" userId="44e7ddfbd4a3deed" providerId="LiveId" clId="{FE34A2A2-D451-4979-95FC-B79EAAE3F0FA}" dt="2026-04-28T10:06:15.933" v="986" actId="6549"/>
          <ac:spMkLst>
            <pc:docMk/>
            <pc:sldMk cId="31355551" sldId="401"/>
            <ac:spMk id="7" creationId="{09DAEFE2-C137-1CEF-A888-21459FF9CB5E}"/>
          </ac:spMkLst>
        </pc:spChg>
        <pc:picChg chg="add del mod">
          <ac:chgData name="Sarah Northall" userId="44e7ddfbd4a3deed" providerId="LiveId" clId="{FE34A2A2-D451-4979-95FC-B79EAAE3F0FA}" dt="2026-04-28T10:05:29.277" v="968" actId="478"/>
          <ac:picMkLst>
            <pc:docMk/>
            <pc:sldMk cId="31355551" sldId="401"/>
            <ac:picMk id="6" creationId="{EA511232-7A42-3DC9-7645-A2878FC788EF}"/>
          </ac:picMkLst>
        </pc:picChg>
        <pc:picChg chg="add mod">
          <ac:chgData name="Sarah Northall" userId="44e7ddfbd4a3deed" providerId="LiveId" clId="{FE34A2A2-D451-4979-95FC-B79EAAE3F0FA}" dt="2026-04-28T10:05:29.975" v="969"/>
          <ac:picMkLst>
            <pc:docMk/>
            <pc:sldMk cId="31355551" sldId="401"/>
            <ac:picMk id="8" creationId="{F8CFD5B4-6685-FD7D-B057-7DA872E6834E}"/>
          </ac:picMkLst>
        </pc:picChg>
      </pc:sldChg>
      <pc:sldChg chg="modSp add del mod">
        <pc:chgData name="Sarah Northall" userId="44e7ddfbd4a3deed" providerId="LiveId" clId="{FE34A2A2-D451-4979-95FC-B79EAAE3F0FA}" dt="2026-04-28T09:55:34.551" v="626" actId="20577"/>
        <pc:sldMkLst>
          <pc:docMk/>
          <pc:sldMk cId="1190947988" sldId="406"/>
        </pc:sldMkLst>
        <pc:spChg chg="mod">
          <ac:chgData name="Sarah Northall" userId="44e7ddfbd4a3deed" providerId="LiveId" clId="{FE34A2A2-D451-4979-95FC-B79EAAE3F0FA}" dt="2026-04-28T09:55:34.551" v="626" actId="20577"/>
          <ac:spMkLst>
            <pc:docMk/>
            <pc:sldMk cId="1190947988" sldId="406"/>
            <ac:spMk id="6" creationId="{D79C08FC-E5C5-A31D-2D31-D441214F5B5F}"/>
          </ac:spMkLst>
        </pc:spChg>
      </pc:sldChg>
      <pc:sldChg chg="addSp delSp modSp mod">
        <pc:chgData name="Sarah Northall" userId="44e7ddfbd4a3deed" providerId="LiveId" clId="{FE34A2A2-D451-4979-95FC-B79EAAE3F0FA}" dt="2026-04-28T09:48:54.342" v="513" actId="20577"/>
        <pc:sldMkLst>
          <pc:docMk/>
          <pc:sldMk cId="674513220" sldId="407"/>
        </pc:sldMkLst>
        <pc:spChg chg="add mod">
          <ac:chgData name="Sarah Northall" userId="44e7ddfbd4a3deed" providerId="LiveId" clId="{FE34A2A2-D451-4979-95FC-B79EAAE3F0FA}" dt="2026-04-28T09:48:54.342" v="513" actId="20577"/>
          <ac:spMkLst>
            <pc:docMk/>
            <pc:sldMk cId="674513220" sldId="407"/>
            <ac:spMk id="7" creationId="{2BBD4300-193D-73DA-D0E5-5281F240BCA8}"/>
          </ac:spMkLst>
        </pc:spChg>
        <pc:picChg chg="add mod">
          <ac:chgData name="Sarah Northall" userId="44e7ddfbd4a3deed" providerId="LiveId" clId="{FE34A2A2-D451-4979-95FC-B79EAAE3F0FA}" dt="2026-04-20T13:16:15.336" v="358"/>
          <ac:picMkLst>
            <pc:docMk/>
            <pc:sldMk cId="674513220" sldId="407"/>
            <ac:picMk id="8" creationId="{6E594733-43B6-7A1E-F1E7-DB3859B1966E}"/>
          </ac:picMkLst>
        </pc:picChg>
      </pc:sldChg>
      <pc:sldChg chg="add del">
        <pc:chgData name="Sarah Northall" userId="44e7ddfbd4a3deed" providerId="LiveId" clId="{FE34A2A2-D451-4979-95FC-B79EAAE3F0FA}" dt="2026-04-28T09:54:06.459" v="586" actId="47"/>
        <pc:sldMkLst>
          <pc:docMk/>
          <pc:sldMk cId="806849525" sldId="408"/>
        </pc:sldMkLst>
      </pc:sldChg>
      <pc:sldChg chg="add del">
        <pc:chgData name="Sarah Northall" userId="44e7ddfbd4a3deed" providerId="LiveId" clId="{FE34A2A2-D451-4979-95FC-B79EAAE3F0FA}" dt="2026-04-28T09:54:08.113" v="588" actId="47"/>
        <pc:sldMkLst>
          <pc:docMk/>
          <pc:sldMk cId="2509214341" sldId="409"/>
        </pc:sldMkLst>
      </pc:sldChg>
      <pc:sldChg chg="add del">
        <pc:chgData name="Sarah Northall" userId="44e7ddfbd4a3deed" providerId="LiveId" clId="{FE34A2A2-D451-4979-95FC-B79EAAE3F0FA}" dt="2026-04-28T09:54:09.695" v="590" actId="47"/>
        <pc:sldMkLst>
          <pc:docMk/>
          <pc:sldMk cId="2228373297" sldId="410"/>
        </pc:sldMkLst>
      </pc:sldChg>
      <pc:sldChg chg="add del">
        <pc:chgData name="Sarah Northall" userId="44e7ddfbd4a3deed" providerId="LiveId" clId="{FE34A2A2-D451-4979-95FC-B79EAAE3F0FA}" dt="2026-04-28T09:54:07.206" v="587" actId="47"/>
        <pc:sldMkLst>
          <pc:docMk/>
          <pc:sldMk cId="577536609" sldId="411"/>
        </pc:sldMkLst>
      </pc:sldChg>
      <pc:sldChg chg="add del">
        <pc:chgData name="Sarah Northall" userId="44e7ddfbd4a3deed" providerId="LiveId" clId="{FE34A2A2-D451-4979-95FC-B79EAAE3F0FA}" dt="2026-04-28T09:54:08.864" v="589" actId="47"/>
        <pc:sldMkLst>
          <pc:docMk/>
          <pc:sldMk cId="1775918068" sldId="412"/>
        </pc:sldMkLst>
      </pc:sldChg>
      <pc:sldChg chg="add del">
        <pc:chgData name="Sarah Northall" userId="44e7ddfbd4a3deed" providerId="LiveId" clId="{FE34A2A2-D451-4979-95FC-B79EAAE3F0FA}" dt="2026-04-28T09:54:05.119" v="583" actId="47"/>
        <pc:sldMkLst>
          <pc:docMk/>
          <pc:sldMk cId="3855758811" sldId="413"/>
        </pc:sldMkLst>
      </pc:sldChg>
      <pc:sldChg chg="add del">
        <pc:chgData name="Sarah Northall" userId="44e7ddfbd4a3deed" providerId="LiveId" clId="{FE34A2A2-D451-4979-95FC-B79EAAE3F0FA}" dt="2026-04-28T09:54:10.437" v="591" actId="47"/>
        <pc:sldMkLst>
          <pc:docMk/>
          <pc:sldMk cId="3134455014" sldId="414"/>
        </pc:sldMkLst>
      </pc:sldChg>
      <pc:sldChg chg="add del">
        <pc:chgData name="Sarah Northall" userId="44e7ddfbd4a3deed" providerId="LiveId" clId="{FE34A2A2-D451-4979-95FC-B79EAAE3F0FA}" dt="2026-04-28T10:02:25.766" v="904" actId="47"/>
        <pc:sldMkLst>
          <pc:docMk/>
          <pc:sldMk cId="3486212118" sldId="442"/>
        </pc:sldMkLst>
      </pc:sldChg>
      <pc:sldChg chg="add del">
        <pc:chgData name="Sarah Northall" userId="44e7ddfbd4a3deed" providerId="LiveId" clId="{FE34A2A2-D451-4979-95FC-B79EAAE3F0FA}" dt="2026-04-28T10:02:25.346" v="903" actId="47"/>
        <pc:sldMkLst>
          <pc:docMk/>
          <pc:sldMk cId="647353291" sldId="443"/>
        </pc:sldMkLst>
      </pc:sldChg>
      <pc:sldChg chg="add del">
        <pc:chgData name="Sarah Northall" userId="44e7ddfbd4a3deed" providerId="LiveId" clId="{FE34A2A2-D451-4979-95FC-B79EAAE3F0FA}" dt="2026-04-28T10:02:26.206" v="905" actId="47"/>
        <pc:sldMkLst>
          <pc:docMk/>
          <pc:sldMk cId="1331555271" sldId="444"/>
        </pc:sldMkLst>
      </pc:sldChg>
      <pc:sldChg chg="addSp modSp add del mod">
        <pc:chgData name="Sarah Northall" userId="44e7ddfbd4a3deed" providerId="LiveId" clId="{FE34A2A2-D451-4979-95FC-B79EAAE3F0FA}" dt="2026-04-28T09:49:54.865" v="540" actId="47"/>
        <pc:sldMkLst>
          <pc:docMk/>
          <pc:sldMk cId="560589858" sldId="456"/>
        </pc:sldMkLst>
      </pc:sldChg>
      <pc:sldChg chg="addSp modSp add del mod">
        <pc:chgData name="Sarah Northall" userId="44e7ddfbd4a3deed" providerId="LiveId" clId="{FE34A2A2-D451-4979-95FC-B79EAAE3F0FA}" dt="2026-04-28T09:49:55.310" v="541" actId="47"/>
        <pc:sldMkLst>
          <pc:docMk/>
          <pc:sldMk cId="1648327543" sldId="457"/>
        </pc:sldMkLst>
      </pc:sldChg>
      <pc:sldChg chg="addSp modSp add del mod">
        <pc:chgData name="Sarah Northall" userId="44e7ddfbd4a3deed" providerId="LiveId" clId="{FE34A2A2-D451-4979-95FC-B79EAAE3F0FA}" dt="2026-04-28T09:49:55.719" v="542" actId="47"/>
        <pc:sldMkLst>
          <pc:docMk/>
          <pc:sldMk cId="2143715005" sldId="458"/>
        </pc:sldMkLst>
      </pc:sldChg>
      <pc:sldChg chg="addSp modSp add del mod">
        <pc:chgData name="Sarah Northall" userId="44e7ddfbd4a3deed" providerId="LiveId" clId="{FE34A2A2-D451-4979-95FC-B79EAAE3F0FA}" dt="2026-04-28T09:49:56.267" v="543" actId="47"/>
        <pc:sldMkLst>
          <pc:docMk/>
          <pc:sldMk cId="3130191472" sldId="459"/>
        </pc:sldMkLst>
      </pc:sldChg>
      <pc:sldChg chg="addSp modSp add del mod">
        <pc:chgData name="Sarah Northall" userId="44e7ddfbd4a3deed" providerId="LiveId" clId="{FE34A2A2-D451-4979-95FC-B79EAAE3F0FA}" dt="2026-04-28T09:49:57.111" v="544" actId="47"/>
        <pc:sldMkLst>
          <pc:docMk/>
          <pc:sldMk cId="1730172293" sldId="460"/>
        </pc:sldMkLst>
      </pc:sldChg>
      <pc:sldChg chg="add del">
        <pc:chgData name="Sarah Northall" userId="44e7ddfbd4a3deed" providerId="LiveId" clId="{FE34A2A2-D451-4979-95FC-B79EAAE3F0FA}" dt="2026-04-28T10:02:26.586" v="906" actId="47"/>
        <pc:sldMkLst>
          <pc:docMk/>
          <pc:sldMk cId="431632819" sldId="461"/>
        </pc:sldMkLst>
      </pc:sldChg>
      <pc:sldChg chg="modSp add mod">
        <pc:chgData name="Sarah Northall" userId="44e7ddfbd4a3deed" providerId="LiveId" clId="{FE34A2A2-D451-4979-95FC-B79EAAE3F0FA}" dt="2026-04-28T09:54:02.630" v="582" actId="1076"/>
        <pc:sldMkLst>
          <pc:docMk/>
          <pc:sldMk cId="673166998" sldId="462"/>
        </pc:sldMkLst>
        <pc:spChg chg="mod">
          <ac:chgData name="Sarah Northall" userId="44e7ddfbd4a3deed" providerId="LiveId" clId="{FE34A2A2-D451-4979-95FC-B79EAAE3F0FA}" dt="2026-04-28T09:54:02.630" v="582" actId="1076"/>
          <ac:spMkLst>
            <pc:docMk/>
            <pc:sldMk cId="673166998" sldId="462"/>
            <ac:spMk id="8" creationId="{404FD44F-4173-3399-B5D6-A03F785859BC}"/>
          </ac:spMkLst>
        </pc:spChg>
      </pc:sldChg>
      <pc:sldChg chg="add">
        <pc:chgData name="Sarah Northall" userId="44e7ddfbd4a3deed" providerId="LiveId" clId="{FE34A2A2-D451-4979-95FC-B79EAAE3F0FA}" dt="2026-04-20T13:15:42.688" v="324" actId="2890"/>
        <pc:sldMkLst>
          <pc:docMk/>
          <pc:sldMk cId="3668383043" sldId="463"/>
        </pc:sldMkLst>
      </pc:sldChg>
      <pc:sldChg chg="addSp delSp modSp add mod">
        <pc:chgData name="Sarah Northall" userId="44e7ddfbd4a3deed" providerId="LiveId" clId="{FE34A2A2-D451-4979-95FC-B79EAAE3F0FA}" dt="2026-04-28T10:02:08.205" v="902" actId="20577"/>
        <pc:sldMkLst>
          <pc:docMk/>
          <pc:sldMk cId="3351238721" sldId="464"/>
        </pc:sldMkLst>
        <pc:spChg chg="del mod">
          <ac:chgData name="Sarah Northall" userId="44e7ddfbd4a3deed" providerId="LiveId" clId="{FE34A2A2-D451-4979-95FC-B79EAAE3F0FA}" dt="2026-04-28T10:01:12.227" v="865"/>
          <ac:spMkLst>
            <pc:docMk/>
            <pc:sldMk cId="3351238721" sldId="464"/>
            <ac:spMk id="4" creationId="{C0D8FDD1-847A-FE08-96DF-D3EB83718919}"/>
          </ac:spMkLst>
        </pc:spChg>
        <pc:spChg chg="add del">
          <ac:chgData name="Sarah Northall" userId="44e7ddfbd4a3deed" providerId="LiveId" clId="{FE34A2A2-D451-4979-95FC-B79EAAE3F0FA}" dt="2026-04-28T10:01:43.024" v="874" actId="22"/>
          <ac:spMkLst>
            <pc:docMk/>
            <pc:sldMk cId="3351238721" sldId="464"/>
            <ac:spMk id="6" creationId="{F678511A-18ED-79C8-AABD-D5DD7439AA0F}"/>
          </ac:spMkLst>
        </pc:spChg>
        <pc:spChg chg="add mod">
          <ac:chgData name="Sarah Northall" userId="44e7ddfbd4a3deed" providerId="LiveId" clId="{FE34A2A2-D451-4979-95FC-B79EAAE3F0FA}" dt="2026-04-28T10:02:08.205" v="902" actId="20577"/>
          <ac:spMkLst>
            <pc:docMk/>
            <pc:sldMk cId="3351238721" sldId="464"/>
            <ac:spMk id="8" creationId="{940D1413-F9F0-01D6-81D2-A23ADE25DDDC}"/>
          </ac:spMkLst>
        </pc:spChg>
      </pc:sldChg>
      <pc:sldChg chg="add del">
        <pc:chgData name="Sarah Northall" userId="44e7ddfbd4a3deed" providerId="LiveId" clId="{FE34A2A2-D451-4979-95FC-B79EAAE3F0FA}" dt="2026-04-28T10:02:27.001" v="907" actId="47"/>
        <pc:sldMkLst>
          <pc:docMk/>
          <pc:sldMk cId="1318824307" sldId="465"/>
        </pc:sldMkLst>
      </pc:sldChg>
      <pc:sldChg chg="add del">
        <pc:chgData name="Sarah Northall" userId="44e7ddfbd4a3deed" providerId="LiveId" clId="{FE34A2A2-D451-4979-95FC-B79EAAE3F0FA}" dt="2026-04-28T10:02:27.359" v="908" actId="47"/>
        <pc:sldMkLst>
          <pc:docMk/>
          <pc:sldMk cId="101215313" sldId="466"/>
        </pc:sldMkLst>
      </pc:sldChg>
      <pc:sldChg chg="add del">
        <pc:chgData name="Sarah Northall" userId="44e7ddfbd4a3deed" providerId="LiveId" clId="{FE34A2A2-D451-4979-95FC-B79EAAE3F0FA}" dt="2026-04-28T10:02:28.701" v="909" actId="47"/>
        <pc:sldMkLst>
          <pc:docMk/>
          <pc:sldMk cId="559872516" sldId="467"/>
        </pc:sldMkLst>
      </pc:sldChg>
      <pc:sldChg chg="addSp modSp add del mod">
        <pc:chgData name="Sarah Northall" userId="44e7ddfbd4a3deed" providerId="LiveId" clId="{FE34A2A2-D451-4979-95FC-B79EAAE3F0FA}" dt="2026-04-28T10:05:34.867" v="970" actId="47"/>
        <pc:sldMkLst>
          <pc:docMk/>
          <pc:sldMk cId="2062334765" sldId="468"/>
        </pc:sldMkLst>
        <pc:spChg chg="mod">
          <ac:chgData name="Sarah Northall" userId="44e7ddfbd4a3deed" providerId="LiveId" clId="{FE34A2A2-D451-4979-95FC-B79EAAE3F0FA}" dt="2026-04-20T13:22:23.455" v="428" actId="20577"/>
          <ac:spMkLst>
            <pc:docMk/>
            <pc:sldMk cId="2062334765" sldId="468"/>
            <ac:spMk id="3" creationId="{2FB25AE7-CE91-25B0-0F44-0080605B7195}"/>
          </ac:spMkLst>
        </pc:spChg>
        <pc:picChg chg="add mod">
          <ac:chgData name="Sarah Northall" userId="44e7ddfbd4a3deed" providerId="LiveId" clId="{FE34A2A2-D451-4979-95FC-B79EAAE3F0FA}" dt="2026-04-20T13:26:39.183" v="455"/>
          <ac:picMkLst>
            <pc:docMk/>
            <pc:sldMk cId="2062334765" sldId="468"/>
            <ac:picMk id="2" creationId="{FF16E86A-833B-8DAE-980A-9C20E5E26377}"/>
          </ac:picMkLst>
        </pc:picChg>
      </pc:sldChg>
      <pc:sldChg chg="addSp modSp add del mod">
        <pc:chgData name="Sarah Northall" userId="44e7ddfbd4a3deed" providerId="LiveId" clId="{FE34A2A2-D451-4979-95FC-B79EAAE3F0FA}" dt="2026-04-28T10:05:35.644" v="971" actId="47"/>
        <pc:sldMkLst>
          <pc:docMk/>
          <pc:sldMk cId="2312052955" sldId="469"/>
        </pc:sldMkLst>
        <pc:spChg chg="mod">
          <ac:chgData name="Sarah Northall" userId="44e7ddfbd4a3deed" providerId="LiveId" clId="{FE34A2A2-D451-4979-95FC-B79EAAE3F0FA}" dt="2026-04-20T13:22:40.211" v="439" actId="20577"/>
          <ac:spMkLst>
            <pc:docMk/>
            <pc:sldMk cId="2312052955" sldId="469"/>
            <ac:spMk id="3" creationId="{6F57BFA1-763A-D7D6-BC66-3A7BA08000EC}"/>
          </ac:spMkLst>
        </pc:spChg>
        <pc:picChg chg="add mod">
          <ac:chgData name="Sarah Northall" userId="44e7ddfbd4a3deed" providerId="LiveId" clId="{FE34A2A2-D451-4979-95FC-B79EAAE3F0FA}" dt="2026-04-20T13:26:41.186" v="456"/>
          <ac:picMkLst>
            <pc:docMk/>
            <pc:sldMk cId="2312052955" sldId="469"/>
            <ac:picMk id="2" creationId="{D8B94AAE-31A1-775D-7980-C17683569865}"/>
          </ac:picMkLst>
        </pc:picChg>
      </pc:sldChg>
      <pc:sldChg chg="modSp add mod">
        <pc:chgData name="Sarah Northall" userId="44e7ddfbd4a3deed" providerId="LiveId" clId="{FE34A2A2-D451-4979-95FC-B79EAAE3F0FA}" dt="2026-04-28T09:49:31.008" v="539" actId="20577"/>
        <pc:sldMkLst>
          <pc:docMk/>
          <pc:sldMk cId="2691751457" sldId="470"/>
        </pc:sldMkLst>
        <pc:spChg chg="mod">
          <ac:chgData name="Sarah Northall" userId="44e7ddfbd4a3deed" providerId="LiveId" clId="{FE34A2A2-D451-4979-95FC-B79EAAE3F0FA}" dt="2026-04-28T09:49:31.008" v="539" actId="20577"/>
          <ac:spMkLst>
            <pc:docMk/>
            <pc:sldMk cId="2691751457" sldId="470"/>
            <ac:spMk id="7" creationId="{5FF12187-5EA7-49E6-8EB1-1207ECBA270D}"/>
          </ac:spMkLst>
        </pc:spChg>
      </pc:sldChg>
      <pc:sldChg chg="modSp add mod">
        <pc:chgData name="Sarah Northall" userId="44e7ddfbd4a3deed" providerId="LiveId" clId="{FE34A2A2-D451-4979-95FC-B79EAAE3F0FA}" dt="2026-04-28T09:58:57.515" v="753" actId="6549"/>
        <pc:sldMkLst>
          <pc:docMk/>
          <pc:sldMk cId="2648337022" sldId="471"/>
        </pc:sldMkLst>
        <pc:spChg chg="mod">
          <ac:chgData name="Sarah Northall" userId="44e7ddfbd4a3deed" providerId="LiveId" clId="{FE34A2A2-D451-4979-95FC-B79EAAE3F0FA}" dt="2026-04-28T09:58:57.515" v="753" actId="6549"/>
          <ac:spMkLst>
            <pc:docMk/>
            <pc:sldMk cId="2648337022" sldId="471"/>
            <ac:spMk id="4" creationId="{FD988521-5696-F747-971A-14C6E99790A6}"/>
          </ac:spMkLst>
        </pc:spChg>
      </pc:sldChg>
      <pc:sldChg chg="modSp add mod">
        <pc:chgData name="Sarah Northall" userId="44e7ddfbd4a3deed" providerId="LiveId" clId="{FE34A2A2-D451-4979-95FC-B79EAAE3F0FA}" dt="2026-04-28T09:59:15.660" v="763" actId="20577"/>
        <pc:sldMkLst>
          <pc:docMk/>
          <pc:sldMk cId="1459580488" sldId="472"/>
        </pc:sldMkLst>
        <pc:spChg chg="mod">
          <ac:chgData name="Sarah Northall" userId="44e7ddfbd4a3deed" providerId="LiveId" clId="{FE34A2A2-D451-4979-95FC-B79EAAE3F0FA}" dt="2026-04-28T09:59:15.660" v="763" actId="20577"/>
          <ac:spMkLst>
            <pc:docMk/>
            <pc:sldMk cId="1459580488" sldId="472"/>
            <ac:spMk id="4" creationId="{3DAD331B-49BC-60FC-5889-02A89272508E}"/>
          </ac:spMkLst>
        </pc:spChg>
      </pc:sldChg>
      <pc:sldChg chg="modSp add mod">
        <pc:chgData name="Sarah Northall" userId="44e7ddfbd4a3deed" providerId="LiveId" clId="{FE34A2A2-D451-4979-95FC-B79EAAE3F0FA}" dt="2026-04-28T09:59:31.524" v="773" actId="20577"/>
        <pc:sldMkLst>
          <pc:docMk/>
          <pc:sldMk cId="3150705772" sldId="473"/>
        </pc:sldMkLst>
        <pc:spChg chg="mod">
          <ac:chgData name="Sarah Northall" userId="44e7ddfbd4a3deed" providerId="LiveId" clId="{FE34A2A2-D451-4979-95FC-B79EAAE3F0FA}" dt="2026-04-28T09:59:31.524" v="773" actId="20577"/>
          <ac:spMkLst>
            <pc:docMk/>
            <pc:sldMk cId="3150705772" sldId="473"/>
            <ac:spMk id="4" creationId="{2623BCDD-D72D-82B7-DDE3-E3962BF3117B}"/>
          </ac:spMkLst>
        </pc:spChg>
      </pc:sldChg>
      <pc:sldChg chg="modSp add mod">
        <pc:chgData name="Sarah Northall" userId="44e7ddfbd4a3deed" providerId="LiveId" clId="{FE34A2A2-D451-4979-95FC-B79EAAE3F0FA}" dt="2026-04-28T10:06:51.730" v="1008" actId="20577"/>
        <pc:sldMkLst>
          <pc:docMk/>
          <pc:sldMk cId="4035067395" sldId="474"/>
        </pc:sldMkLst>
        <pc:spChg chg="mod">
          <ac:chgData name="Sarah Northall" userId="44e7ddfbd4a3deed" providerId="LiveId" clId="{FE34A2A2-D451-4979-95FC-B79EAAE3F0FA}" dt="2026-04-28T10:06:51.730" v="1008" actId="20577"/>
          <ac:spMkLst>
            <pc:docMk/>
            <pc:sldMk cId="4035067395" sldId="474"/>
            <ac:spMk id="7" creationId="{EDF3F1CD-247B-FEDA-FE6E-C2D3E2FC2BAB}"/>
          </ac:spMkLst>
        </pc:spChg>
      </pc:sldChg>
      <pc:sldChg chg="modSp add mod">
        <pc:chgData name="Sarah Northall" userId="44e7ddfbd4a3deed" providerId="LiveId" clId="{FE34A2A2-D451-4979-95FC-B79EAAE3F0FA}" dt="2026-04-28T10:07:06.357" v="1027" actId="20577"/>
        <pc:sldMkLst>
          <pc:docMk/>
          <pc:sldMk cId="458459370" sldId="475"/>
        </pc:sldMkLst>
        <pc:spChg chg="mod">
          <ac:chgData name="Sarah Northall" userId="44e7ddfbd4a3deed" providerId="LiveId" clId="{FE34A2A2-D451-4979-95FC-B79EAAE3F0FA}" dt="2026-04-28T10:07:06.357" v="1027" actId="20577"/>
          <ac:spMkLst>
            <pc:docMk/>
            <pc:sldMk cId="458459370" sldId="475"/>
            <ac:spMk id="7" creationId="{DD41794B-213D-9F3E-E9E5-8C6675C2665B}"/>
          </ac:spMkLst>
        </pc:spChg>
      </pc:sldChg>
      <pc:sldChg chg="modSp add mod">
        <pc:chgData name="Sarah Northall" userId="44e7ddfbd4a3deed" providerId="LiveId" clId="{FE34A2A2-D451-4979-95FC-B79EAAE3F0FA}" dt="2026-04-28T10:07:27.660" v="1047" actId="20577"/>
        <pc:sldMkLst>
          <pc:docMk/>
          <pc:sldMk cId="3939794890" sldId="476"/>
        </pc:sldMkLst>
        <pc:spChg chg="mod">
          <ac:chgData name="Sarah Northall" userId="44e7ddfbd4a3deed" providerId="LiveId" clId="{FE34A2A2-D451-4979-95FC-B79EAAE3F0FA}" dt="2026-04-28T10:07:27.660" v="1047" actId="20577"/>
          <ac:spMkLst>
            <pc:docMk/>
            <pc:sldMk cId="3939794890" sldId="476"/>
            <ac:spMk id="7" creationId="{441249B3-E7CD-B320-75CC-65B0EF5E1E29}"/>
          </ac:spMkLst>
        </pc:spChg>
      </pc:sldChg>
      <pc:sldChg chg="modSp add mod">
        <pc:chgData name="Sarah Northall" userId="44e7ddfbd4a3deed" providerId="LiveId" clId="{FE34A2A2-D451-4979-95FC-B79EAAE3F0FA}" dt="2026-04-28T10:07:49.359" v="1067" actId="6549"/>
        <pc:sldMkLst>
          <pc:docMk/>
          <pc:sldMk cId="3023293743" sldId="477"/>
        </pc:sldMkLst>
        <pc:spChg chg="mod">
          <ac:chgData name="Sarah Northall" userId="44e7ddfbd4a3deed" providerId="LiveId" clId="{FE34A2A2-D451-4979-95FC-B79EAAE3F0FA}" dt="2026-04-28T10:07:49.359" v="1067" actId="6549"/>
          <ac:spMkLst>
            <pc:docMk/>
            <pc:sldMk cId="3023293743" sldId="477"/>
            <ac:spMk id="7" creationId="{CAFCFC85-6418-B09B-73DB-D02525955299}"/>
          </ac:spMkLst>
        </pc:spChg>
      </pc:sldChg>
      <pc:sldChg chg="modSp add mod">
        <pc:chgData name="Sarah Northall" userId="44e7ddfbd4a3deed" providerId="LiveId" clId="{FE34A2A2-D451-4979-95FC-B79EAAE3F0FA}" dt="2026-04-28T10:08:04.880" v="1087"/>
        <pc:sldMkLst>
          <pc:docMk/>
          <pc:sldMk cId="1062524787" sldId="478"/>
        </pc:sldMkLst>
        <pc:spChg chg="mod">
          <ac:chgData name="Sarah Northall" userId="44e7ddfbd4a3deed" providerId="LiveId" clId="{FE34A2A2-D451-4979-95FC-B79EAAE3F0FA}" dt="2026-04-28T10:08:04.880" v="1087"/>
          <ac:spMkLst>
            <pc:docMk/>
            <pc:sldMk cId="1062524787" sldId="478"/>
            <ac:spMk id="7" creationId="{4044A51C-72A0-FBC1-A33E-035E4319D23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945659" cy="498055"/>
          </a:xfrm>
          <a:prstGeom prst="rect">
            <a:avLst/>
          </a:prstGeom>
        </p:spPr>
        <p:txBody>
          <a:bodyPr vert="horz" lIns="91431" tIns="45715" rIns="91431" bIns="45715" rtlCol="0"/>
          <a:lstStyle>
            <a:lvl1pPr algn="l">
              <a:defRPr sz="1200"/>
            </a:lvl1pPr>
          </a:lstStyle>
          <a:p>
            <a:endParaRPr lang="en-GB"/>
          </a:p>
        </p:txBody>
      </p:sp>
      <p:sp>
        <p:nvSpPr>
          <p:cNvPr id="3" name="Date Placeholder 2"/>
          <p:cNvSpPr>
            <a:spLocks noGrp="1"/>
          </p:cNvSpPr>
          <p:nvPr>
            <p:ph type="dt" idx="1"/>
          </p:nvPr>
        </p:nvSpPr>
        <p:spPr>
          <a:xfrm>
            <a:off x="3850445" y="2"/>
            <a:ext cx="2945659" cy="498055"/>
          </a:xfrm>
          <a:prstGeom prst="rect">
            <a:avLst/>
          </a:prstGeom>
        </p:spPr>
        <p:txBody>
          <a:bodyPr vert="horz" lIns="91431" tIns="45715" rIns="91431" bIns="45715" rtlCol="0"/>
          <a:lstStyle>
            <a:lvl1pPr algn="r">
              <a:defRPr sz="1200"/>
            </a:lvl1pPr>
          </a:lstStyle>
          <a:p>
            <a:fld id="{6357E23A-6C00-4EAC-84D0-AF3535592822}" type="datetimeFigureOut">
              <a:rPr lang="en-GB" smtClean="0"/>
              <a:t>28/04/2026</a:t>
            </a:fld>
            <a:endParaRPr lang="en-GB"/>
          </a:p>
        </p:txBody>
      </p:sp>
      <p:sp>
        <p:nvSpPr>
          <p:cNvPr id="4" name="Slide Image Placeholder 3"/>
          <p:cNvSpPr>
            <a:spLocks noGrp="1" noRot="1" noChangeAspect="1"/>
          </p:cNvSpPr>
          <p:nvPr>
            <p:ph type="sldImg" idx="2"/>
          </p:nvPr>
        </p:nvSpPr>
        <p:spPr>
          <a:xfrm>
            <a:off x="419100" y="1239838"/>
            <a:ext cx="5959475" cy="3352800"/>
          </a:xfrm>
          <a:prstGeom prst="rect">
            <a:avLst/>
          </a:prstGeom>
          <a:noFill/>
          <a:ln w="12700">
            <a:solidFill>
              <a:prstClr val="black"/>
            </a:solidFill>
          </a:ln>
        </p:spPr>
        <p:txBody>
          <a:bodyPr vert="horz" lIns="91431" tIns="45715" rIns="91431" bIns="45715"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31" tIns="45715" rIns="91431" bIns="457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428586"/>
            <a:ext cx="2945659" cy="498054"/>
          </a:xfrm>
          <a:prstGeom prst="rect">
            <a:avLst/>
          </a:prstGeom>
        </p:spPr>
        <p:txBody>
          <a:bodyPr vert="horz" lIns="91431" tIns="45715" rIns="91431" bIns="45715" rtlCol="0" anchor="b"/>
          <a:lstStyle>
            <a:lvl1pPr algn="l">
              <a:defRPr sz="1200"/>
            </a:lvl1pPr>
          </a:lstStyle>
          <a:p>
            <a:endParaRPr lang="en-GB"/>
          </a:p>
        </p:txBody>
      </p:sp>
      <p:sp>
        <p:nvSpPr>
          <p:cNvPr id="7" name="Slide Number Placeholder 6"/>
          <p:cNvSpPr>
            <a:spLocks noGrp="1"/>
          </p:cNvSpPr>
          <p:nvPr>
            <p:ph type="sldNum" sz="quarter" idx="5"/>
          </p:nvPr>
        </p:nvSpPr>
        <p:spPr>
          <a:xfrm>
            <a:off x="3850445" y="9428586"/>
            <a:ext cx="2945659" cy="498054"/>
          </a:xfrm>
          <a:prstGeom prst="rect">
            <a:avLst/>
          </a:prstGeom>
        </p:spPr>
        <p:txBody>
          <a:bodyPr vert="horz" lIns="91431" tIns="45715" rIns="91431" bIns="45715" rtlCol="0" anchor="b"/>
          <a:lstStyle>
            <a:lvl1pPr algn="r">
              <a:defRPr sz="1200"/>
            </a:lvl1pPr>
          </a:lstStyle>
          <a:p>
            <a:fld id="{1392A098-A3EF-4C71-A511-9338F2AC8A9A}" type="slidenum">
              <a:rPr lang="en-GB" smtClean="0"/>
              <a:t>‹#›</a:t>
            </a:fld>
            <a:endParaRPr lang="en-GB"/>
          </a:p>
        </p:txBody>
      </p:sp>
    </p:spTree>
    <p:extLst>
      <p:ext uri="{BB962C8B-B14F-4D97-AF65-F5344CB8AC3E}">
        <p14:creationId xmlns:p14="http://schemas.microsoft.com/office/powerpoint/2010/main" val="292593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392A098-A3EF-4C71-A511-9338F2AC8A9A}" type="slidenum">
              <a:rPr lang="en-GB" smtClean="0"/>
              <a:t>1</a:t>
            </a:fld>
            <a:endParaRPr lang="en-GB"/>
          </a:p>
        </p:txBody>
      </p:sp>
    </p:spTree>
    <p:extLst>
      <p:ext uri="{BB962C8B-B14F-4D97-AF65-F5344CB8AC3E}">
        <p14:creationId xmlns:p14="http://schemas.microsoft.com/office/powerpoint/2010/main" val="2038372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5C526-F05C-34A1-FC49-697D1125D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2A9EE-45F9-BFF8-D09B-ED0E282226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D5B060-6FB9-0565-B252-0B732D50415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47C30AE-BA90-FAB4-A621-F7842400A5DB}"/>
              </a:ext>
            </a:extLst>
          </p:cNvPr>
          <p:cNvSpPr>
            <a:spLocks noGrp="1"/>
          </p:cNvSpPr>
          <p:nvPr>
            <p:ph type="sldNum" sz="quarter" idx="5"/>
          </p:nvPr>
        </p:nvSpPr>
        <p:spPr/>
        <p:txBody>
          <a:bodyPr/>
          <a:lstStyle/>
          <a:p>
            <a:fld id="{1392A098-A3EF-4C71-A511-9338F2AC8A9A}" type="slidenum">
              <a:rPr lang="en-GB" smtClean="0"/>
              <a:t>2</a:t>
            </a:fld>
            <a:endParaRPr lang="en-GB"/>
          </a:p>
        </p:txBody>
      </p:sp>
    </p:spTree>
    <p:extLst>
      <p:ext uri="{BB962C8B-B14F-4D97-AF65-F5344CB8AC3E}">
        <p14:creationId xmlns:p14="http://schemas.microsoft.com/office/powerpoint/2010/main" val="58963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8ABFE-13F6-2EFE-CC10-3B37DFA9B0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D9BA52-AB2F-21BB-4575-1A67279646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FC08D6-6C3D-2D17-5A09-A022E9676CC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2CA6C69-48A4-D403-9FE1-45C9528A82E7}"/>
              </a:ext>
            </a:extLst>
          </p:cNvPr>
          <p:cNvSpPr>
            <a:spLocks noGrp="1"/>
          </p:cNvSpPr>
          <p:nvPr>
            <p:ph type="sldNum" sz="quarter" idx="5"/>
          </p:nvPr>
        </p:nvSpPr>
        <p:spPr/>
        <p:txBody>
          <a:bodyPr/>
          <a:lstStyle/>
          <a:p>
            <a:fld id="{1392A098-A3EF-4C71-A511-9338F2AC8A9A}" type="slidenum">
              <a:rPr lang="en-GB" smtClean="0"/>
              <a:t>3</a:t>
            </a:fld>
            <a:endParaRPr lang="en-GB"/>
          </a:p>
        </p:txBody>
      </p:sp>
    </p:spTree>
    <p:extLst>
      <p:ext uri="{BB962C8B-B14F-4D97-AF65-F5344CB8AC3E}">
        <p14:creationId xmlns:p14="http://schemas.microsoft.com/office/powerpoint/2010/main" val="3891894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CFE47-6037-11E6-40C8-7126BC91D1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5E0262-EC09-4AF2-9B85-4CBAF8F956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099A25-2113-4540-3AD3-6B71136870F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A0F87D9-7E65-F7AC-6065-2801555D4101}"/>
              </a:ext>
            </a:extLst>
          </p:cNvPr>
          <p:cNvSpPr>
            <a:spLocks noGrp="1"/>
          </p:cNvSpPr>
          <p:nvPr>
            <p:ph type="sldNum" sz="quarter" idx="5"/>
          </p:nvPr>
        </p:nvSpPr>
        <p:spPr/>
        <p:txBody>
          <a:bodyPr/>
          <a:lstStyle/>
          <a:p>
            <a:fld id="{1392A098-A3EF-4C71-A511-9338F2AC8A9A}" type="slidenum">
              <a:rPr lang="en-GB" smtClean="0"/>
              <a:t>4</a:t>
            </a:fld>
            <a:endParaRPr lang="en-GB"/>
          </a:p>
        </p:txBody>
      </p:sp>
    </p:spTree>
    <p:extLst>
      <p:ext uri="{BB962C8B-B14F-4D97-AF65-F5344CB8AC3E}">
        <p14:creationId xmlns:p14="http://schemas.microsoft.com/office/powerpoint/2010/main" val="1160153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41F72-D914-B0A0-F889-EA52EC1CDC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F5E690-5D7B-D7BF-BBB9-8F1C4C9A81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65B0EA-D0A6-D441-B91F-35DA0078BCE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7F96E9D-FA82-C6A2-F0A9-9504E0F4CFDF}"/>
              </a:ext>
            </a:extLst>
          </p:cNvPr>
          <p:cNvSpPr>
            <a:spLocks noGrp="1"/>
          </p:cNvSpPr>
          <p:nvPr>
            <p:ph type="sldNum" sz="quarter" idx="5"/>
          </p:nvPr>
        </p:nvSpPr>
        <p:spPr/>
        <p:txBody>
          <a:bodyPr/>
          <a:lstStyle/>
          <a:p>
            <a:fld id="{1392A098-A3EF-4C71-A511-9338F2AC8A9A}" type="slidenum">
              <a:rPr lang="en-GB" smtClean="0"/>
              <a:t>5</a:t>
            </a:fld>
            <a:endParaRPr lang="en-GB"/>
          </a:p>
        </p:txBody>
      </p:sp>
    </p:spTree>
    <p:extLst>
      <p:ext uri="{BB962C8B-B14F-4D97-AF65-F5344CB8AC3E}">
        <p14:creationId xmlns:p14="http://schemas.microsoft.com/office/powerpoint/2010/main" val="759040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100B1-E9B1-EE61-CC2D-FF12F059B5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552959-FC44-8563-D960-9768C2CE0F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0E93D6-5AE9-535D-53FD-A5E3535BFB5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46A795C-D0CD-AC5D-7100-5C8FE830CB0C}"/>
              </a:ext>
            </a:extLst>
          </p:cNvPr>
          <p:cNvSpPr>
            <a:spLocks noGrp="1"/>
          </p:cNvSpPr>
          <p:nvPr>
            <p:ph type="sldNum" sz="quarter" idx="5"/>
          </p:nvPr>
        </p:nvSpPr>
        <p:spPr/>
        <p:txBody>
          <a:bodyPr/>
          <a:lstStyle/>
          <a:p>
            <a:fld id="{1392A098-A3EF-4C71-A511-9338F2AC8A9A}" type="slidenum">
              <a:rPr lang="en-GB" smtClean="0"/>
              <a:t>6</a:t>
            </a:fld>
            <a:endParaRPr lang="en-GB"/>
          </a:p>
        </p:txBody>
      </p:sp>
    </p:spTree>
    <p:extLst>
      <p:ext uri="{BB962C8B-B14F-4D97-AF65-F5344CB8AC3E}">
        <p14:creationId xmlns:p14="http://schemas.microsoft.com/office/powerpoint/2010/main" val="556506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98AFA-C319-FDC0-89CD-9880380AF5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E87A5C-688A-86F4-CFF1-583F8AF00C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7E23B1-9135-BFBD-9464-1975688571F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857AF6C-DDFA-52BB-03C6-B3329487DCD1}"/>
              </a:ext>
            </a:extLst>
          </p:cNvPr>
          <p:cNvSpPr>
            <a:spLocks noGrp="1"/>
          </p:cNvSpPr>
          <p:nvPr>
            <p:ph type="sldNum" sz="quarter" idx="5"/>
          </p:nvPr>
        </p:nvSpPr>
        <p:spPr/>
        <p:txBody>
          <a:bodyPr/>
          <a:lstStyle/>
          <a:p>
            <a:fld id="{1392A098-A3EF-4C71-A511-9338F2AC8A9A}" type="slidenum">
              <a:rPr lang="en-GB" smtClean="0"/>
              <a:t>7</a:t>
            </a:fld>
            <a:endParaRPr lang="en-GB"/>
          </a:p>
        </p:txBody>
      </p:sp>
    </p:spTree>
    <p:extLst>
      <p:ext uri="{BB962C8B-B14F-4D97-AF65-F5344CB8AC3E}">
        <p14:creationId xmlns:p14="http://schemas.microsoft.com/office/powerpoint/2010/main" val="2256063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BAD68-C776-FBA5-4B63-B6CACF3438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FC37E5-08F3-6AC6-7B06-E36161E7E8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083B5B-85E1-F5A7-5EAF-E98C876FC09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746ECA3-1454-1AA3-D403-E90563A04BFD}"/>
              </a:ext>
            </a:extLst>
          </p:cNvPr>
          <p:cNvSpPr>
            <a:spLocks noGrp="1"/>
          </p:cNvSpPr>
          <p:nvPr>
            <p:ph type="sldNum" sz="quarter" idx="5"/>
          </p:nvPr>
        </p:nvSpPr>
        <p:spPr/>
        <p:txBody>
          <a:bodyPr/>
          <a:lstStyle/>
          <a:p>
            <a:fld id="{1392A098-A3EF-4C71-A511-9338F2AC8A9A}" type="slidenum">
              <a:rPr lang="en-GB" smtClean="0"/>
              <a:t>10</a:t>
            </a:fld>
            <a:endParaRPr lang="en-GB"/>
          </a:p>
        </p:txBody>
      </p:sp>
    </p:spTree>
    <p:extLst>
      <p:ext uri="{BB962C8B-B14F-4D97-AF65-F5344CB8AC3E}">
        <p14:creationId xmlns:p14="http://schemas.microsoft.com/office/powerpoint/2010/main" val="3303952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2DD85-3E4F-9323-C0D1-6AD33EE303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0F1E98-469E-7C1E-05F0-4929ADCE47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CC6BA0-AEDC-A3F6-AD6B-BBAE0904BB4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961FF42-F6B6-139C-395F-50A71CB32A44}"/>
              </a:ext>
            </a:extLst>
          </p:cNvPr>
          <p:cNvSpPr>
            <a:spLocks noGrp="1"/>
          </p:cNvSpPr>
          <p:nvPr>
            <p:ph type="sldNum" sz="quarter" idx="5"/>
          </p:nvPr>
        </p:nvSpPr>
        <p:spPr/>
        <p:txBody>
          <a:bodyPr/>
          <a:lstStyle/>
          <a:p>
            <a:fld id="{1392A098-A3EF-4C71-A511-9338F2AC8A9A}" type="slidenum">
              <a:rPr lang="en-GB" smtClean="0"/>
              <a:t>11</a:t>
            </a:fld>
            <a:endParaRPr lang="en-GB"/>
          </a:p>
        </p:txBody>
      </p:sp>
    </p:spTree>
    <p:extLst>
      <p:ext uri="{BB962C8B-B14F-4D97-AF65-F5344CB8AC3E}">
        <p14:creationId xmlns:p14="http://schemas.microsoft.com/office/powerpoint/2010/main" val="3922137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74E93-9183-BB51-BE14-FCAFEB8983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082C4F-29E4-48B8-559C-C84B43ADC6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1BB737-F26E-81D0-098E-D484F9B054C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450079D-CBC0-7E1B-15CE-DB21EAE976EC}"/>
              </a:ext>
            </a:extLst>
          </p:cNvPr>
          <p:cNvSpPr>
            <a:spLocks noGrp="1"/>
          </p:cNvSpPr>
          <p:nvPr>
            <p:ph type="sldNum" sz="quarter" idx="5"/>
          </p:nvPr>
        </p:nvSpPr>
        <p:spPr/>
        <p:txBody>
          <a:bodyPr/>
          <a:lstStyle/>
          <a:p>
            <a:fld id="{1392A098-A3EF-4C71-A511-9338F2AC8A9A}" type="slidenum">
              <a:rPr lang="en-GB" smtClean="0"/>
              <a:t>12</a:t>
            </a:fld>
            <a:endParaRPr lang="en-GB"/>
          </a:p>
        </p:txBody>
      </p:sp>
    </p:spTree>
    <p:extLst>
      <p:ext uri="{BB962C8B-B14F-4D97-AF65-F5344CB8AC3E}">
        <p14:creationId xmlns:p14="http://schemas.microsoft.com/office/powerpoint/2010/main" val="489446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C9BBC-D23F-9431-1BD0-686F5A677C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ADF1F7-D735-62EA-783A-1392285824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5A5DC7-7DBF-74D4-F414-76DB7143459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7CE75B3-9B1C-E9AB-E40B-CD1082D1DEAD}"/>
              </a:ext>
            </a:extLst>
          </p:cNvPr>
          <p:cNvSpPr>
            <a:spLocks noGrp="1"/>
          </p:cNvSpPr>
          <p:nvPr>
            <p:ph type="sldNum" sz="quarter" idx="5"/>
          </p:nvPr>
        </p:nvSpPr>
        <p:spPr/>
        <p:txBody>
          <a:bodyPr/>
          <a:lstStyle/>
          <a:p>
            <a:fld id="{1392A098-A3EF-4C71-A511-9338F2AC8A9A}" type="slidenum">
              <a:rPr lang="en-GB" smtClean="0"/>
              <a:t>13</a:t>
            </a:fld>
            <a:endParaRPr lang="en-GB"/>
          </a:p>
        </p:txBody>
      </p:sp>
    </p:spTree>
    <p:extLst>
      <p:ext uri="{BB962C8B-B14F-4D97-AF65-F5344CB8AC3E}">
        <p14:creationId xmlns:p14="http://schemas.microsoft.com/office/powerpoint/2010/main" val="2781882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66059-A445-E19B-16A2-638B543FCF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5D32B5-640B-B435-3C72-86324E6E1D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F93D2A-2526-0BA7-DD34-4088F06FD32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46176FC-1A3A-EEE3-17B8-465D394FBA3F}"/>
              </a:ext>
            </a:extLst>
          </p:cNvPr>
          <p:cNvSpPr>
            <a:spLocks noGrp="1"/>
          </p:cNvSpPr>
          <p:nvPr>
            <p:ph type="sldNum" sz="quarter" idx="5"/>
          </p:nvPr>
        </p:nvSpPr>
        <p:spPr/>
        <p:txBody>
          <a:bodyPr/>
          <a:lstStyle/>
          <a:p>
            <a:fld id="{1392A098-A3EF-4C71-A511-9338F2AC8A9A}" type="slidenum">
              <a:rPr lang="en-GB" smtClean="0"/>
              <a:t>14</a:t>
            </a:fld>
            <a:endParaRPr lang="en-GB"/>
          </a:p>
        </p:txBody>
      </p:sp>
    </p:spTree>
    <p:extLst>
      <p:ext uri="{BB962C8B-B14F-4D97-AF65-F5344CB8AC3E}">
        <p14:creationId xmlns:p14="http://schemas.microsoft.com/office/powerpoint/2010/main" val="1217593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5EB0B-042F-DFB7-AF3D-DB819C07BD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19231A-59EE-7C14-D735-A6962D602B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A42D5F-F9B6-AA01-7EE4-EEDB956A947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E15DD65-CF9E-13A0-E99D-E20325253E80}"/>
              </a:ext>
            </a:extLst>
          </p:cNvPr>
          <p:cNvSpPr>
            <a:spLocks noGrp="1"/>
          </p:cNvSpPr>
          <p:nvPr>
            <p:ph type="sldNum" sz="quarter" idx="5"/>
          </p:nvPr>
        </p:nvSpPr>
        <p:spPr/>
        <p:txBody>
          <a:bodyPr/>
          <a:lstStyle/>
          <a:p>
            <a:fld id="{1392A098-A3EF-4C71-A511-9338F2AC8A9A}" type="slidenum">
              <a:rPr lang="en-GB" smtClean="0"/>
              <a:t>15</a:t>
            </a:fld>
            <a:endParaRPr lang="en-GB"/>
          </a:p>
        </p:txBody>
      </p:sp>
    </p:spTree>
    <p:extLst>
      <p:ext uri="{BB962C8B-B14F-4D97-AF65-F5344CB8AC3E}">
        <p14:creationId xmlns:p14="http://schemas.microsoft.com/office/powerpoint/2010/main" val="1588786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9956A-DFF6-AADB-7272-12B88889B3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5A7AD-B25B-549F-F04C-AF67BE3884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DB2316-19A2-A8A9-CE73-483E718F9AF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425752A-D93B-7AC8-4698-092E050DD621}"/>
              </a:ext>
            </a:extLst>
          </p:cNvPr>
          <p:cNvSpPr>
            <a:spLocks noGrp="1"/>
          </p:cNvSpPr>
          <p:nvPr>
            <p:ph type="sldNum" sz="quarter" idx="5"/>
          </p:nvPr>
        </p:nvSpPr>
        <p:spPr/>
        <p:txBody>
          <a:bodyPr/>
          <a:lstStyle/>
          <a:p>
            <a:fld id="{1392A098-A3EF-4C71-A511-9338F2AC8A9A}" type="slidenum">
              <a:rPr lang="en-GB" smtClean="0"/>
              <a:t>16</a:t>
            </a:fld>
            <a:endParaRPr lang="en-GB"/>
          </a:p>
        </p:txBody>
      </p:sp>
    </p:spTree>
    <p:extLst>
      <p:ext uri="{BB962C8B-B14F-4D97-AF65-F5344CB8AC3E}">
        <p14:creationId xmlns:p14="http://schemas.microsoft.com/office/powerpoint/2010/main" val="38203926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5ECBA-57C7-FAC7-2119-56A35BDB7F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F28DF0-9F49-9760-C9BC-8B4E8454A2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8E7229-42AF-1786-32F0-767DC7E47BD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D724C93-BFB4-B0DC-1A44-FB12C4FE3542}"/>
              </a:ext>
            </a:extLst>
          </p:cNvPr>
          <p:cNvSpPr>
            <a:spLocks noGrp="1"/>
          </p:cNvSpPr>
          <p:nvPr>
            <p:ph type="sldNum" sz="quarter" idx="5"/>
          </p:nvPr>
        </p:nvSpPr>
        <p:spPr/>
        <p:txBody>
          <a:bodyPr/>
          <a:lstStyle/>
          <a:p>
            <a:fld id="{1392A098-A3EF-4C71-A511-9338F2AC8A9A}" type="slidenum">
              <a:rPr lang="en-GB" smtClean="0"/>
              <a:t>17</a:t>
            </a:fld>
            <a:endParaRPr lang="en-GB"/>
          </a:p>
        </p:txBody>
      </p:sp>
    </p:spTree>
    <p:extLst>
      <p:ext uri="{BB962C8B-B14F-4D97-AF65-F5344CB8AC3E}">
        <p14:creationId xmlns:p14="http://schemas.microsoft.com/office/powerpoint/2010/main" val="13037629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C0AD2-41C0-9CB4-2872-B8164AA8F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87B696-030E-FAC7-EC34-433121A364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11E9F4-DD3E-CA4D-2663-19EBFFBDBFF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CC41BF7-9A4B-607F-6794-0A9B2FEFEBD4}"/>
              </a:ext>
            </a:extLst>
          </p:cNvPr>
          <p:cNvSpPr>
            <a:spLocks noGrp="1"/>
          </p:cNvSpPr>
          <p:nvPr>
            <p:ph type="sldNum" sz="quarter" idx="5"/>
          </p:nvPr>
        </p:nvSpPr>
        <p:spPr/>
        <p:txBody>
          <a:bodyPr/>
          <a:lstStyle/>
          <a:p>
            <a:fld id="{1392A098-A3EF-4C71-A511-9338F2AC8A9A}" type="slidenum">
              <a:rPr lang="en-GB" smtClean="0"/>
              <a:t>18</a:t>
            </a:fld>
            <a:endParaRPr lang="en-GB"/>
          </a:p>
        </p:txBody>
      </p:sp>
    </p:spTree>
    <p:extLst>
      <p:ext uri="{BB962C8B-B14F-4D97-AF65-F5344CB8AC3E}">
        <p14:creationId xmlns:p14="http://schemas.microsoft.com/office/powerpoint/2010/main" val="9120369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41B41-B0CE-C6EA-98D9-90EB767252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213392-41DA-D40C-ED78-4A3B9070C9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9A3FD2-A52D-3050-9276-269FF5011EF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CBCF742-379B-9934-E247-2423472F7889}"/>
              </a:ext>
            </a:extLst>
          </p:cNvPr>
          <p:cNvSpPr>
            <a:spLocks noGrp="1"/>
          </p:cNvSpPr>
          <p:nvPr>
            <p:ph type="sldNum" sz="quarter" idx="5"/>
          </p:nvPr>
        </p:nvSpPr>
        <p:spPr/>
        <p:txBody>
          <a:bodyPr/>
          <a:lstStyle/>
          <a:p>
            <a:fld id="{1392A098-A3EF-4C71-A511-9338F2AC8A9A}" type="slidenum">
              <a:rPr lang="en-GB" smtClean="0"/>
              <a:t>19</a:t>
            </a:fld>
            <a:endParaRPr lang="en-GB"/>
          </a:p>
        </p:txBody>
      </p:sp>
    </p:spTree>
    <p:extLst>
      <p:ext uri="{BB962C8B-B14F-4D97-AF65-F5344CB8AC3E}">
        <p14:creationId xmlns:p14="http://schemas.microsoft.com/office/powerpoint/2010/main" val="3647992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7E86D-EADA-7768-E614-EE614A224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1D1D07-31C6-4937-F637-40744B06DE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E51B2D-FEB6-C1FD-0BEF-A0497DF9100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6BC7533-7364-2ACE-C5BA-A5AD52B2743C}"/>
              </a:ext>
            </a:extLst>
          </p:cNvPr>
          <p:cNvSpPr>
            <a:spLocks noGrp="1"/>
          </p:cNvSpPr>
          <p:nvPr>
            <p:ph type="sldNum" sz="quarter" idx="5"/>
          </p:nvPr>
        </p:nvSpPr>
        <p:spPr/>
        <p:txBody>
          <a:bodyPr/>
          <a:lstStyle/>
          <a:p>
            <a:fld id="{1392A098-A3EF-4C71-A511-9338F2AC8A9A}" type="slidenum">
              <a:rPr lang="en-GB" smtClean="0"/>
              <a:t>20</a:t>
            </a:fld>
            <a:endParaRPr lang="en-GB"/>
          </a:p>
        </p:txBody>
      </p:sp>
    </p:spTree>
    <p:extLst>
      <p:ext uri="{BB962C8B-B14F-4D97-AF65-F5344CB8AC3E}">
        <p14:creationId xmlns:p14="http://schemas.microsoft.com/office/powerpoint/2010/main" val="41528199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23869-29B6-9282-9360-61DC0DAFB0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67742D-3DB7-2118-6C02-84CC55DA2F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5A4F39-774F-A56C-57DF-9A5D6D555F8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6CA04FF-A21B-EA69-EE8B-6411C309F0EF}"/>
              </a:ext>
            </a:extLst>
          </p:cNvPr>
          <p:cNvSpPr>
            <a:spLocks noGrp="1"/>
          </p:cNvSpPr>
          <p:nvPr>
            <p:ph type="sldNum" sz="quarter" idx="5"/>
          </p:nvPr>
        </p:nvSpPr>
        <p:spPr/>
        <p:txBody>
          <a:bodyPr/>
          <a:lstStyle/>
          <a:p>
            <a:fld id="{1392A098-A3EF-4C71-A511-9338F2AC8A9A}" type="slidenum">
              <a:rPr lang="en-GB" smtClean="0"/>
              <a:t>21</a:t>
            </a:fld>
            <a:endParaRPr lang="en-GB"/>
          </a:p>
        </p:txBody>
      </p:sp>
    </p:spTree>
    <p:extLst>
      <p:ext uri="{BB962C8B-B14F-4D97-AF65-F5344CB8AC3E}">
        <p14:creationId xmlns:p14="http://schemas.microsoft.com/office/powerpoint/2010/main" val="80345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73A3A-4D00-6C3D-AD08-81B60976C7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3CF39B-BDDE-CD04-234F-5F9C9D6341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64B9B2-A102-0F56-6051-806FEDE7329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C821995-135A-9785-47C6-0631B05F3E54}"/>
              </a:ext>
            </a:extLst>
          </p:cNvPr>
          <p:cNvSpPr>
            <a:spLocks noGrp="1"/>
          </p:cNvSpPr>
          <p:nvPr>
            <p:ph type="sldNum" sz="quarter" idx="5"/>
          </p:nvPr>
        </p:nvSpPr>
        <p:spPr/>
        <p:txBody>
          <a:bodyPr/>
          <a:lstStyle/>
          <a:p>
            <a:fld id="{1392A098-A3EF-4C71-A511-9338F2AC8A9A}" type="slidenum">
              <a:rPr lang="en-GB" smtClean="0"/>
              <a:t>22</a:t>
            </a:fld>
            <a:endParaRPr lang="en-GB"/>
          </a:p>
        </p:txBody>
      </p:sp>
    </p:spTree>
    <p:extLst>
      <p:ext uri="{BB962C8B-B14F-4D97-AF65-F5344CB8AC3E}">
        <p14:creationId xmlns:p14="http://schemas.microsoft.com/office/powerpoint/2010/main" val="35836948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CA64A-739A-A42E-2165-FFA2BD8BCA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76A52F-5E36-0C6B-2955-BA37FC0677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1B2E77-DE94-E25F-AA55-E1318276CD3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4BFC713-0EEC-F868-0F50-20FC719C4FE5}"/>
              </a:ext>
            </a:extLst>
          </p:cNvPr>
          <p:cNvSpPr>
            <a:spLocks noGrp="1"/>
          </p:cNvSpPr>
          <p:nvPr>
            <p:ph type="sldNum" sz="quarter" idx="5"/>
          </p:nvPr>
        </p:nvSpPr>
        <p:spPr/>
        <p:txBody>
          <a:bodyPr/>
          <a:lstStyle/>
          <a:p>
            <a:fld id="{1392A098-A3EF-4C71-A511-9338F2AC8A9A}" type="slidenum">
              <a:rPr lang="en-GB" smtClean="0"/>
              <a:t>23</a:t>
            </a:fld>
            <a:endParaRPr lang="en-GB"/>
          </a:p>
        </p:txBody>
      </p:sp>
    </p:spTree>
    <p:extLst>
      <p:ext uri="{BB962C8B-B14F-4D97-AF65-F5344CB8AC3E}">
        <p14:creationId xmlns:p14="http://schemas.microsoft.com/office/powerpoint/2010/main" val="16271682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6E12F-5F80-50B2-6273-F22B0EDFED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F8D411-4ED7-5621-A2AB-4453430B35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33D05-B54B-5D98-1252-2CB7052ECD8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8BD7001-FD93-0643-458C-CFFF1B5E539C}"/>
              </a:ext>
            </a:extLst>
          </p:cNvPr>
          <p:cNvSpPr>
            <a:spLocks noGrp="1"/>
          </p:cNvSpPr>
          <p:nvPr>
            <p:ph type="sldNum" sz="quarter" idx="5"/>
          </p:nvPr>
        </p:nvSpPr>
        <p:spPr/>
        <p:txBody>
          <a:bodyPr/>
          <a:lstStyle/>
          <a:p>
            <a:fld id="{1392A098-A3EF-4C71-A511-9338F2AC8A9A}" type="slidenum">
              <a:rPr lang="en-GB" smtClean="0"/>
              <a:t>24</a:t>
            </a:fld>
            <a:endParaRPr lang="en-GB"/>
          </a:p>
        </p:txBody>
      </p:sp>
    </p:spTree>
    <p:extLst>
      <p:ext uri="{BB962C8B-B14F-4D97-AF65-F5344CB8AC3E}">
        <p14:creationId xmlns:p14="http://schemas.microsoft.com/office/powerpoint/2010/main" val="6213281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222A2-8FE8-901E-9716-3916BEAE5F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803ED8-153D-D9ED-9AAF-CA24F14C4F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2CA546-7B63-6BFD-8C31-ED7D3A58B65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833A1AB-C716-BA83-E888-96930EEE5E12}"/>
              </a:ext>
            </a:extLst>
          </p:cNvPr>
          <p:cNvSpPr>
            <a:spLocks noGrp="1"/>
          </p:cNvSpPr>
          <p:nvPr>
            <p:ph type="sldNum" sz="quarter" idx="5"/>
          </p:nvPr>
        </p:nvSpPr>
        <p:spPr/>
        <p:txBody>
          <a:bodyPr/>
          <a:lstStyle/>
          <a:p>
            <a:fld id="{1392A098-A3EF-4C71-A511-9338F2AC8A9A}" type="slidenum">
              <a:rPr lang="en-GB" smtClean="0"/>
              <a:t>25</a:t>
            </a:fld>
            <a:endParaRPr lang="en-GB"/>
          </a:p>
        </p:txBody>
      </p:sp>
    </p:spTree>
    <p:extLst>
      <p:ext uri="{BB962C8B-B14F-4D97-AF65-F5344CB8AC3E}">
        <p14:creationId xmlns:p14="http://schemas.microsoft.com/office/powerpoint/2010/main" val="1421953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CC92D-F9CE-120C-5BF5-228425F466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E878E0-483D-F894-81FF-036ED24F48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FAFFBC-1D1C-0BE2-C7BC-65AD7458498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46B8D64-2766-1603-B77C-BC55CD75FB7A}"/>
              </a:ext>
            </a:extLst>
          </p:cNvPr>
          <p:cNvSpPr>
            <a:spLocks noGrp="1"/>
          </p:cNvSpPr>
          <p:nvPr>
            <p:ph type="sldNum" sz="quarter" idx="5"/>
          </p:nvPr>
        </p:nvSpPr>
        <p:spPr/>
        <p:txBody>
          <a:bodyPr/>
          <a:lstStyle/>
          <a:p>
            <a:fld id="{1392A098-A3EF-4C71-A511-9338F2AC8A9A}" type="slidenum">
              <a:rPr lang="en-GB" smtClean="0"/>
              <a:t>26</a:t>
            </a:fld>
            <a:endParaRPr lang="en-GB"/>
          </a:p>
        </p:txBody>
      </p:sp>
    </p:spTree>
    <p:extLst>
      <p:ext uri="{BB962C8B-B14F-4D97-AF65-F5344CB8AC3E}">
        <p14:creationId xmlns:p14="http://schemas.microsoft.com/office/powerpoint/2010/main" val="9485937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E59CC-119F-50D9-8CDF-3F36AD9E38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04E297-9A48-B6AF-46ED-E97E662605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0A134F-B6CC-9F1B-E873-E2B7C739160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BDF2135-1711-1B79-237E-FFE3E1F7F051}"/>
              </a:ext>
            </a:extLst>
          </p:cNvPr>
          <p:cNvSpPr>
            <a:spLocks noGrp="1"/>
          </p:cNvSpPr>
          <p:nvPr>
            <p:ph type="sldNum" sz="quarter" idx="5"/>
          </p:nvPr>
        </p:nvSpPr>
        <p:spPr/>
        <p:txBody>
          <a:bodyPr/>
          <a:lstStyle/>
          <a:p>
            <a:fld id="{1392A098-A3EF-4C71-A511-9338F2AC8A9A}" type="slidenum">
              <a:rPr lang="en-GB" smtClean="0"/>
              <a:t>27</a:t>
            </a:fld>
            <a:endParaRPr lang="en-GB"/>
          </a:p>
        </p:txBody>
      </p:sp>
    </p:spTree>
    <p:extLst>
      <p:ext uri="{BB962C8B-B14F-4D97-AF65-F5344CB8AC3E}">
        <p14:creationId xmlns:p14="http://schemas.microsoft.com/office/powerpoint/2010/main" val="1718913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31418-9926-C60C-8255-2471C349A1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F0903E-7C6A-DF38-BCD0-1D823374AF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78414C-8415-F8A1-1FCF-81578AD3561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6567A13-5CD2-C15F-3035-BDE6E2966EB5}"/>
              </a:ext>
            </a:extLst>
          </p:cNvPr>
          <p:cNvSpPr>
            <a:spLocks noGrp="1"/>
          </p:cNvSpPr>
          <p:nvPr>
            <p:ph type="sldNum" sz="quarter" idx="5"/>
          </p:nvPr>
        </p:nvSpPr>
        <p:spPr/>
        <p:txBody>
          <a:bodyPr/>
          <a:lstStyle/>
          <a:p>
            <a:fld id="{1392A098-A3EF-4C71-A511-9338F2AC8A9A}" type="slidenum">
              <a:rPr lang="en-GB" smtClean="0"/>
              <a:t>28</a:t>
            </a:fld>
            <a:endParaRPr lang="en-GB"/>
          </a:p>
        </p:txBody>
      </p:sp>
    </p:spTree>
    <p:extLst>
      <p:ext uri="{BB962C8B-B14F-4D97-AF65-F5344CB8AC3E}">
        <p14:creationId xmlns:p14="http://schemas.microsoft.com/office/powerpoint/2010/main" val="6421781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12CA0-20E7-5F90-AB20-A62B912BBA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08C361-05FC-2630-006E-2FB64D3814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3E0431-8556-D57D-41CE-F9B820D843A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949887C-0E00-327C-3E35-018A8D4ADAF8}"/>
              </a:ext>
            </a:extLst>
          </p:cNvPr>
          <p:cNvSpPr>
            <a:spLocks noGrp="1"/>
          </p:cNvSpPr>
          <p:nvPr>
            <p:ph type="sldNum" sz="quarter" idx="5"/>
          </p:nvPr>
        </p:nvSpPr>
        <p:spPr/>
        <p:txBody>
          <a:bodyPr/>
          <a:lstStyle/>
          <a:p>
            <a:fld id="{1392A098-A3EF-4C71-A511-9338F2AC8A9A}" type="slidenum">
              <a:rPr lang="en-GB" smtClean="0"/>
              <a:t>29</a:t>
            </a:fld>
            <a:endParaRPr lang="en-GB"/>
          </a:p>
        </p:txBody>
      </p:sp>
    </p:spTree>
    <p:extLst>
      <p:ext uri="{BB962C8B-B14F-4D97-AF65-F5344CB8AC3E}">
        <p14:creationId xmlns:p14="http://schemas.microsoft.com/office/powerpoint/2010/main" val="17082073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FEB37-A587-6708-B2C9-CCC54272CB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A1A172-A3F9-7039-9E1E-AA7FB48021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0557BA-9A19-BCEF-D945-A15D0DB73F4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F5FCEC9-8BA7-DAF4-235E-66FFCF469B42}"/>
              </a:ext>
            </a:extLst>
          </p:cNvPr>
          <p:cNvSpPr>
            <a:spLocks noGrp="1"/>
          </p:cNvSpPr>
          <p:nvPr>
            <p:ph type="sldNum" sz="quarter" idx="5"/>
          </p:nvPr>
        </p:nvSpPr>
        <p:spPr/>
        <p:txBody>
          <a:bodyPr/>
          <a:lstStyle/>
          <a:p>
            <a:fld id="{1392A098-A3EF-4C71-A511-9338F2AC8A9A}" type="slidenum">
              <a:rPr lang="en-GB" smtClean="0"/>
              <a:t>30</a:t>
            </a:fld>
            <a:endParaRPr lang="en-GB"/>
          </a:p>
        </p:txBody>
      </p:sp>
    </p:spTree>
    <p:extLst>
      <p:ext uri="{BB962C8B-B14F-4D97-AF65-F5344CB8AC3E}">
        <p14:creationId xmlns:p14="http://schemas.microsoft.com/office/powerpoint/2010/main" val="704168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E6B56-5268-1EDC-DF0D-4EF1ACAC1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52C643-1F5E-0016-6F1E-408587DCD7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232952-0257-E3D9-50DD-2EC3EC80296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9ADBC64-54D4-63EB-2CF7-AAAFCB787616}"/>
              </a:ext>
            </a:extLst>
          </p:cNvPr>
          <p:cNvSpPr>
            <a:spLocks noGrp="1"/>
          </p:cNvSpPr>
          <p:nvPr>
            <p:ph type="sldNum" sz="quarter" idx="5"/>
          </p:nvPr>
        </p:nvSpPr>
        <p:spPr/>
        <p:txBody>
          <a:bodyPr/>
          <a:lstStyle/>
          <a:p>
            <a:fld id="{1392A098-A3EF-4C71-A511-9338F2AC8A9A}" type="slidenum">
              <a:rPr lang="en-GB" smtClean="0"/>
              <a:t>31</a:t>
            </a:fld>
            <a:endParaRPr lang="en-GB"/>
          </a:p>
        </p:txBody>
      </p:sp>
    </p:spTree>
    <p:extLst>
      <p:ext uri="{BB962C8B-B14F-4D97-AF65-F5344CB8AC3E}">
        <p14:creationId xmlns:p14="http://schemas.microsoft.com/office/powerpoint/2010/main" val="27657049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9359E-B835-75F8-1AD2-43CF8413B9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7BF6F6-B679-2B90-E7F1-49E00A7119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64254B-F665-6B7A-35B8-8A0EA9DDAB4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A40B6B1-8FDE-A6F7-C70A-0DC51CB84B2C}"/>
              </a:ext>
            </a:extLst>
          </p:cNvPr>
          <p:cNvSpPr>
            <a:spLocks noGrp="1"/>
          </p:cNvSpPr>
          <p:nvPr>
            <p:ph type="sldNum" sz="quarter" idx="5"/>
          </p:nvPr>
        </p:nvSpPr>
        <p:spPr/>
        <p:txBody>
          <a:bodyPr/>
          <a:lstStyle/>
          <a:p>
            <a:fld id="{1392A098-A3EF-4C71-A511-9338F2AC8A9A}" type="slidenum">
              <a:rPr lang="en-GB" smtClean="0"/>
              <a:t>32</a:t>
            </a:fld>
            <a:endParaRPr lang="en-GB"/>
          </a:p>
        </p:txBody>
      </p:sp>
    </p:spTree>
    <p:extLst>
      <p:ext uri="{BB962C8B-B14F-4D97-AF65-F5344CB8AC3E}">
        <p14:creationId xmlns:p14="http://schemas.microsoft.com/office/powerpoint/2010/main" val="2228490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56316-29AA-DE1B-6052-D577778AC6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25B151-5998-8A51-D8F7-12ECB12114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381C77-379D-DAC1-7990-6728A5989C0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D890CBB-5B9A-8F47-1FB3-67DE6A410EF7}"/>
              </a:ext>
            </a:extLst>
          </p:cNvPr>
          <p:cNvSpPr>
            <a:spLocks noGrp="1"/>
          </p:cNvSpPr>
          <p:nvPr>
            <p:ph type="sldNum" sz="quarter" idx="5"/>
          </p:nvPr>
        </p:nvSpPr>
        <p:spPr/>
        <p:txBody>
          <a:bodyPr/>
          <a:lstStyle/>
          <a:p>
            <a:fld id="{1392A098-A3EF-4C71-A511-9338F2AC8A9A}" type="slidenum">
              <a:rPr lang="en-GB" smtClean="0"/>
              <a:t>33</a:t>
            </a:fld>
            <a:endParaRPr lang="en-GB"/>
          </a:p>
        </p:txBody>
      </p:sp>
    </p:spTree>
    <p:extLst>
      <p:ext uri="{BB962C8B-B14F-4D97-AF65-F5344CB8AC3E}">
        <p14:creationId xmlns:p14="http://schemas.microsoft.com/office/powerpoint/2010/main" val="31753874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82C4E-950C-06C1-0893-722172C973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8C9B2D-80AD-5CB1-140D-627040D0E3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C56363-7530-2EE2-1507-7DD9E911B38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C7421FC-A94E-3BE7-02A1-EDBE1A5F9BD1}"/>
              </a:ext>
            </a:extLst>
          </p:cNvPr>
          <p:cNvSpPr>
            <a:spLocks noGrp="1"/>
          </p:cNvSpPr>
          <p:nvPr>
            <p:ph type="sldNum" sz="quarter" idx="5"/>
          </p:nvPr>
        </p:nvSpPr>
        <p:spPr/>
        <p:txBody>
          <a:bodyPr/>
          <a:lstStyle/>
          <a:p>
            <a:fld id="{1392A098-A3EF-4C71-A511-9338F2AC8A9A}" type="slidenum">
              <a:rPr lang="en-GB" smtClean="0"/>
              <a:t>34</a:t>
            </a:fld>
            <a:endParaRPr lang="en-GB"/>
          </a:p>
        </p:txBody>
      </p:sp>
    </p:spTree>
    <p:extLst>
      <p:ext uri="{BB962C8B-B14F-4D97-AF65-F5344CB8AC3E}">
        <p14:creationId xmlns:p14="http://schemas.microsoft.com/office/powerpoint/2010/main" val="16633832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057D-3EAB-C007-F45C-4B0CB3E721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CDADF6-1345-77DF-14BE-DAFFDDC48F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C44833-B72B-96A7-8009-E967473C540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7571D67-73D7-154F-8C83-8BDDA9CC40B8}"/>
              </a:ext>
            </a:extLst>
          </p:cNvPr>
          <p:cNvSpPr>
            <a:spLocks noGrp="1"/>
          </p:cNvSpPr>
          <p:nvPr>
            <p:ph type="sldNum" sz="quarter" idx="5"/>
          </p:nvPr>
        </p:nvSpPr>
        <p:spPr/>
        <p:txBody>
          <a:bodyPr/>
          <a:lstStyle/>
          <a:p>
            <a:fld id="{1392A098-A3EF-4C71-A511-9338F2AC8A9A}" type="slidenum">
              <a:rPr lang="en-GB" smtClean="0"/>
              <a:t>35</a:t>
            </a:fld>
            <a:endParaRPr lang="en-GB"/>
          </a:p>
        </p:txBody>
      </p:sp>
    </p:spTree>
    <p:extLst>
      <p:ext uri="{BB962C8B-B14F-4D97-AF65-F5344CB8AC3E}">
        <p14:creationId xmlns:p14="http://schemas.microsoft.com/office/powerpoint/2010/main" val="1977634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CB16D-7572-0F1C-330B-D2328F1B37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5CF370-D8DB-551C-0F16-5DA47B5DFB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0E55AD-7E9C-01CF-B13E-E47858E64CD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512C5C9-A783-3AA0-585F-CDF6FE18597A}"/>
              </a:ext>
            </a:extLst>
          </p:cNvPr>
          <p:cNvSpPr>
            <a:spLocks noGrp="1"/>
          </p:cNvSpPr>
          <p:nvPr>
            <p:ph type="sldNum" sz="quarter" idx="5"/>
          </p:nvPr>
        </p:nvSpPr>
        <p:spPr/>
        <p:txBody>
          <a:bodyPr/>
          <a:lstStyle/>
          <a:p>
            <a:fld id="{1392A098-A3EF-4C71-A511-9338F2AC8A9A}" type="slidenum">
              <a:rPr lang="en-GB" smtClean="0"/>
              <a:t>36</a:t>
            </a:fld>
            <a:endParaRPr lang="en-GB"/>
          </a:p>
        </p:txBody>
      </p:sp>
    </p:spTree>
    <p:extLst>
      <p:ext uri="{BB962C8B-B14F-4D97-AF65-F5344CB8AC3E}">
        <p14:creationId xmlns:p14="http://schemas.microsoft.com/office/powerpoint/2010/main" val="39609020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705BE-7987-F913-3EA1-08EE61052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0A2091-A6A5-A698-B806-37A855A92F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040A41-4DFD-CE88-6112-54A5C01C91F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FFBA819-7050-72D0-0FC7-8B4D8FC2B06D}"/>
              </a:ext>
            </a:extLst>
          </p:cNvPr>
          <p:cNvSpPr>
            <a:spLocks noGrp="1"/>
          </p:cNvSpPr>
          <p:nvPr>
            <p:ph type="sldNum" sz="quarter" idx="5"/>
          </p:nvPr>
        </p:nvSpPr>
        <p:spPr/>
        <p:txBody>
          <a:bodyPr/>
          <a:lstStyle/>
          <a:p>
            <a:fld id="{1392A098-A3EF-4C71-A511-9338F2AC8A9A}" type="slidenum">
              <a:rPr lang="en-GB" smtClean="0"/>
              <a:t>37</a:t>
            </a:fld>
            <a:endParaRPr lang="en-GB"/>
          </a:p>
        </p:txBody>
      </p:sp>
    </p:spTree>
    <p:extLst>
      <p:ext uri="{BB962C8B-B14F-4D97-AF65-F5344CB8AC3E}">
        <p14:creationId xmlns:p14="http://schemas.microsoft.com/office/powerpoint/2010/main" val="6744437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E2097-C382-0387-2533-AAA31D41A7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EAA59-3ED3-0916-7968-8AF77A820A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6C00D7-6212-A71C-89AA-A9E7222C865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8215B72-99CB-CA76-2A61-672CD18C0757}"/>
              </a:ext>
            </a:extLst>
          </p:cNvPr>
          <p:cNvSpPr>
            <a:spLocks noGrp="1"/>
          </p:cNvSpPr>
          <p:nvPr>
            <p:ph type="sldNum" sz="quarter" idx="5"/>
          </p:nvPr>
        </p:nvSpPr>
        <p:spPr/>
        <p:txBody>
          <a:bodyPr/>
          <a:lstStyle/>
          <a:p>
            <a:fld id="{1392A098-A3EF-4C71-A511-9338F2AC8A9A}" type="slidenum">
              <a:rPr lang="en-GB" smtClean="0"/>
              <a:t>38</a:t>
            </a:fld>
            <a:endParaRPr lang="en-GB"/>
          </a:p>
        </p:txBody>
      </p:sp>
    </p:spTree>
    <p:extLst>
      <p:ext uri="{BB962C8B-B14F-4D97-AF65-F5344CB8AC3E}">
        <p14:creationId xmlns:p14="http://schemas.microsoft.com/office/powerpoint/2010/main" val="40739190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D2F46-BD96-DF57-F02C-FE5E87EA1B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98A809-834C-B15B-8C01-A2D15D9C20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625C33-973A-13FD-8466-495166C88D6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86B4929-4FD4-3E3C-4587-0A633082CC6B}"/>
              </a:ext>
            </a:extLst>
          </p:cNvPr>
          <p:cNvSpPr>
            <a:spLocks noGrp="1"/>
          </p:cNvSpPr>
          <p:nvPr>
            <p:ph type="sldNum" sz="quarter" idx="5"/>
          </p:nvPr>
        </p:nvSpPr>
        <p:spPr/>
        <p:txBody>
          <a:bodyPr/>
          <a:lstStyle/>
          <a:p>
            <a:fld id="{1392A098-A3EF-4C71-A511-9338F2AC8A9A}" type="slidenum">
              <a:rPr lang="en-GB" smtClean="0"/>
              <a:t>39</a:t>
            </a:fld>
            <a:endParaRPr lang="en-GB"/>
          </a:p>
        </p:txBody>
      </p:sp>
    </p:spTree>
    <p:extLst>
      <p:ext uri="{BB962C8B-B14F-4D97-AF65-F5344CB8AC3E}">
        <p14:creationId xmlns:p14="http://schemas.microsoft.com/office/powerpoint/2010/main" val="15099723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2B3EC-0DB7-5521-B5A6-3A16908064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2CB148-C390-92CE-E081-D2476703D5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65AF6D-3C7C-F783-E867-DA71EBE727C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8CE8D30-4184-AFFE-4280-74E9D6BACA0D}"/>
              </a:ext>
            </a:extLst>
          </p:cNvPr>
          <p:cNvSpPr>
            <a:spLocks noGrp="1"/>
          </p:cNvSpPr>
          <p:nvPr>
            <p:ph type="sldNum" sz="quarter" idx="5"/>
          </p:nvPr>
        </p:nvSpPr>
        <p:spPr/>
        <p:txBody>
          <a:bodyPr/>
          <a:lstStyle/>
          <a:p>
            <a:fld id="{1392A098-A3EF-4C71-A511-9338F2AC8A9A}" type="slidenum">
              <a:rPr lang="en-GB" smtClean="0"/>
              <a:t>40</a:t>
            </a:fld>
            <a:endParaRPr lang="en-GB"/>
          </a:p>
        </p:txBody>
      </p:sp>
    </p:spTree>
    <p:extLst>
      <p:ext uri="{BB962C8B-B14F-4D97-AF65-F5344CB8AC3E}">
        <p14:creationId xmlns:p14="http://schemas.microsoft.com/office/powerpoint/2010/main" val="19233973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59BED-E066-D22F-A8EA-19C5080EF6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B41AE9-F158-8B23-10CA-786179EF5F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82287D-E550-1D17-5FFB-B73C7F7A597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AF3C6E0-177B-EE6D-69C9-CE4D7F363550}"/>
              </a:ext>
            </a:extLst>
          </p:cNvPr>
          <p:cNvSpPr>
            <a:spLocks noGrp="1"/>
          </p:cNvSpPr>
          <p:nvPr>
            <p:ph type="sldNum" sz="quarter" idx="5"/>
          </p:nvPr>
        </p:nvSpPr>
        <p:spPr/>
        <p:txBody>
          <a:bodyPr/>
          <a:lstStyle/>
          <a:p>
            <a:fld id="{1392A098-A3EF-4C71-A511-9338F2AC8A9A}" type="slidenum">
              <a:rPr lang="en-GB" smtClean="0"/>
              <a:t>41</a:t>
            </a:fld>
            <a:endParaRPr lang="en-GB"/>
          </a:p>
        </p:txBody>
      </p:sp>
    </p:spTree>
    <p:extLst>
      <p:ext uri="{BB962C8B-B14F-4D97-AF65-F5344CB8AC3E}">
        <p14:creationId xmlns:p14="http://schemas.microsoft.com/office/powerpoint/2010/main" val="30860773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8D5D3-9F98-674E-9684-A90E4A4A2B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521D6C-99E0-2FF2-73CE-A348F3FF47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D10419-AA9F-82AA-7A27-5BCA15F5FCF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DC29624-F3AF-2D0D-89F8-1C1A59120D44}"/>
              </a:ext>
            </a:extLst>
          </p:cNvPr>
          <p:cNvSpPr>
            <a:spLocks noGrp="1"/>
          </p:cNvSpPr>
          <p:nvPr>
            <p:ph type="sldNum" sz="quarter" idx="5"/>
          </p:nvPr>
        </p:nvSpPr>
        <p:spPr/>
        <p:txBody>
          <a:bodyPr/>
          <a:lstStyle/>
          <a:p>
            <a:fld id="{1392A098-A3EF-4C71-A511-9338F2AC8A9A}" type="slidenum">
              <a:rPr lang="en-GB" smtClean="0"/>
              <a:t>42</a:t>
            </a:fld>
            <a:endParaRPr lang="en-GB"/>
          </a:p>
        </p:txBody>
      </p:sp>
    </p:spTree>
    <p:extLst>
      <p:ext uri="{BB962C8B-B14F-4D97-AF65-F5344CB8AC3E}">
        <p14:creationId xmlns:p14="http://schemas.microsoft.com/office/powerpoint/2010/main" val="11870623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63E43-0C55-0CAB-0BEB-0D83DE28CF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5F60D5-FAEC-59FE-B7E3-5AAD4054A0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D1A424-14A2-9E61-10B4-1CA01008C5A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7CB9E54-5575-6097-49C3-5A67199B7E98}"/>
              </a:ext>
            </a:extLst>
          </p:cNvPr>
          <p:cNvSpPr>
            <a:spLocks noGrp="1"/>
          </p:cNvSpPr>
          <p:nvPr>
            <p:ph type="sldNum" sz="quarter" idx="5"/>
          </p:nvPr>
        </p:nvSpPr>
        <p:spPr/>
        <p:txBody>
          <a:bodyPr/>
          <a:lstStyle/>
          <a:p>
            <a:fld id="{1392A098-A3EF-4C71-A511-9338F2AC8A9A}" type="slidenum">
              <a:rPr lang="en-GB" smtClean="0"/>
              <a:t>43</a:t>
            </a:fld>
            <a:endParaRPr lang="en-GB"/>
          </a:p>
        </p:txBody>
      </p:sp>
    </p:spTree>
    <p:extLst>
      <p:ext uri="{BB962C8B-B14F-4D97-AF65-F5344CB8AC3E}">
        <p14:creationId xmlns:p14="http://schemas.microsoft.com/office/powerpoint/2010/main" val="19927153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A8283-2E68-A397-FA3D-7A9305C6EA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AFE2A1-BEA2-B4AA-D1D8-588A99041A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05C0B4-E83C-08F7-8BA2-D65BF5E7F26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CB7AA8F-0906-831D-A2C8-08EFE035DDBF}"/>
              </a:ext>
            </a:extLst>
          </p:cNvPr>
          <p:cNvSpPr>
            <a:spLocks noGrp="1"/>
          </p:cNvSpPr>
          <p:nvPr>
            <p:ph type="sldNum" sz="quarter" idx="5"/>
          </p:nvPr>
        </p:nvSpPr>
        <p:spPr/>
        <p:txBody>
          <a:bodyPr/>
          <a:lstStyle/>
          <a:p>
            <a:fld id="{1392A098-A3EF-4C71-A511-9338F2AC8A9A}" type="slidenum">
              <a:rPr lang="en-GB" smtClean="0"/>
              <a:t>44</a:t>
            </a:fld>
            <a:endParaRPr lang="en-GB"/>
          </a:p>
        </p:txBody>
      </p:sp>
    </p:spTree>
    <p:extLst>
      <p:ext uri="{BB962C8B-B14F-4D97-AF65-F5344CB8AC3E}">
        <p14:creationId xmlns:p14="http://schemas.microsoft.com/office/powerpoint/2010/main" val="10239105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EF7D6-F7CC-DDB8-D26D-8424FFE1D6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ECC936-1A24-741B-6512-C3BA5CAEFB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304998-1AC4-73B8-8D1E-EA02C9EDF8E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721E23C-2FC9-6172-2C27-4361195FF926}"/>
              </a:ext>
            </a:extLst>
          </p:cNvPr>
          <p:cNvSpPr>
            <a:spLocks noGrp="1"/>
          </p:cNvSpPr>
          <p:nvPr>
            <p:ph type="sldNum" sz="quarter" idx="5"/>
          </p:nvPr>
        </p:nvSpPr>
        <p:spPr/>
        <p:txBody>
          <a:bodyPr/>
          <a:lstStyle/>
          <a:p>
            <a:fld id="{1392A098-A3EF-4C71-A511-9338F2AC8A9A}" type="slidenum">
              <a:rPr lang="en-GB" smtClean="0"/>
              <a:t>45</a:t>
            </a:fld>
            <a:endParaRPr lang="en-GB"/>
          </a:p>
        </p:txBody>
      </p:sp>
    </p:spTree>
    <p:extLst>
      <p:ext uri="{BB962C8B-B14F-4D97-AF65-F5344CB8AC3E}">
        <p14:creationId xmlns:p14="http://schemas.microsoft.com/office/powerpoint/2010/main" val="3026790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8F5DD-0B40-CA0F-7B00-68087AD5DC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24A9A9-73E0-AB5B-7DFC-343A5A31CC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AB1465-8E6A-C13B-EE59-7B3D10EC778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B3CA5E7-9E55-3AEF-E9D2-16F7EACDACA8}"/>
              </a:ext>
            </a:extLst>
          </p:cNvPr>
          <p:cNvSpPr>
            <a:spLocks noGrp="1"/>
          </p:cNvSpPr>
          <p:nvPr>
            <p:ph type="sldNum" sz="quarter" idx="5"/>
          </p:nvPr>
        </p:nvSpPr>
        <p:spPr/>
        <p:txBody>
          <a:bodyPr/>
          <a:lstStyle/>
          <a:p>
            <a:fld id="{1392A098-A3EF-4C71-A511-9338F2AC8A9A}" type="slidenum">
              <a:rPr lang="en-GB" smtClean="0"/>
              <a:t>46</a:t>
            </a:fld>
            <a:endParaRPr lang="en-GB"/>
          </a:p>
        </p:txBody>
      </p:sp>
    </p:spTree>
    <p:extLst>
      <p:ext uri="{BB962C8B-B14F-4D97-AF65-F5344CB8AC3E}">
        <p14:creationId xmlns:p14="http://schemas.microsoft.com/office/powerpoint/2010/main" val="31442775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A0ED9-F5E1-2B3F-1E66-F3EF893334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96E79-E5E1-B9CB-8843-8B76CEB911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04D6F1-046A-895E-2BA4-9C85009EFE0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EAF2874-DE84-1DB7-08BF-259EC92EDD06}"/>
              </a:ext>
            </a:extLst>
          </p:cNvPr>
          <p:cNvSpPr>
            <a:spLocks noGrp="1"/>
          </p:cNvSpPr>
          <p:nvPr>
            <p:ph type="sldNum" sz="quarter" idx="5"/>
          </p:nvPr>
        </p:nvSpPr>
        <p:spPr/>
        <p:txBody>
          <a:bodyPr/>
          <a:lstStyle/>
          <a:p>
            <a:fld id="{1392A098-A3EF-4C71-A511-9338F2AC8A9A}" type="slidenum">
              <a:rPr lang="en-GB" smtClean="0"/>
              <a:t>47</a:t>
            </a:fld>
            <a:endParaRPr lang="en-GB"/>
          </a:p>
        </p:txBody>
      </p:sp>
    </p:spTree>
    <p:extLst>
      <p:ext uri="{BB962C8B-B14F-4D97-AF65-F5344CB8AC3E}">
        <p14:creationId xmlns:p14="http://schemas.microsoft.com/office/powerpoint/2010/main" val="36936688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3E2D9-F09A-46C1-0607-82141A8019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0116DA-4211-CA9E-694A-4AF237519E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2E4A1C-9EE4-7009-D7AF-D94ADFF72279}"/>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6870182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75504-1F93-875D-9DED-010FEBFCEB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6A0A0-27BF-62CE-E7EC-0AC5C63B79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F3F67C-B901-F0E1-57E4-90C2265E0B6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677D33A-7F22-1E33-F258-7A4009C37F36}"/>
              </a:ext>
            </a:extLst>
          </p:cNvPr>
          <p:cNvSpPr>
            <a:spLocks noGrp="1"/>
          </p:cNvSpPr>
          <p:nvPr>
            <p:ph type="sldNum" sz="quarter" idx="5"/>
          </p:nvPr>
        </p:nvSpPr>
        <p:spPr/>
        <p:txBody>
          <a:bodyPr/>
          <a:lstStyle/>
          <a:p>
            <a:fld id="{1392A098-A3EF-4C71-A511-9338F2AC8A9A}" type="slidenum">
              <a:rPr lang="en-GB" smtClean="0"/>
              <a:t>49</a:t>
            </a:fld>
            <a:endParaRPr lang="en-GB"/>
          </a:p>
        </p:txBody>
      </p:sp>
    </p:spTree>
    <p:extLst>
      <p:ext uri="{BB962C8B-B14F-4D97-AF65-F5344CB8AC3E}">
        <p14:creationId xmlns:p14="http://schemas.microsoft.com/office/powerpoint/2010/main" val="36036631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29913-6568-B964-7448-A50EBEC72F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C8E46A-D357-F4A7-D54C-121A567B00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4DF137-94B4-89F1-53EF-9DACCCC57D9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E00F07E-46FA-CD2C-52AA-859BD2BCB71E}"/>
              </a:ext>
            </a:extLst>
          </p:cNvPr>
          <p:cNvSpPr>
            <a:spLocks noGrp="1"/>
          </p:cNvSpPr>
          <p:nvPr>
            <p:ph type="sldNum" sz="quarter" idx="5"/>
          </p:nvPr>
        </p:nvSpPr>
        <p:spPr/>
        <p:txBody>
          <a:bodyPr/>
          <a:lstStyle/>
          <a:p>
            <a:fld id="{1392A098-A3EF-4C71-A511-9338F2AC8A9A}" type="slidenum">
              <a:rPr lang="en-GB" smtClean="0"/>
              <a:t>50</a:t>
            </a:fld>
            <a:endParaRPr lang="en-GB"/>
          </a:p>
        </p:txBody>
      </p:sp>
    </p:spTree>
    <p:extLst>
      <p:ext uri="{BB962C8B-B14F-4D97-AF65-F5344CB8AC3E}">
        <p14:creationId xmlns:p14="http://schemas.microsoft.com/office/powerpoint/2010/main" val="2312473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7A9DD-BC7C-2617-6DE0-4A970EF069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E5EE0A-3BEC-4981-F172-C409EDE9BA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6A791B-EDB0-F9D3-E439-7942DBCF79E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402AA79-C8F1-895C-E688-6228FFF1C053}"/>
              </a:ext>
            </a:extLst>
          </p:cNvPr>
          <p:cNvSpPr>
            <a:spLocks noGrp="1"/>
          </p:cNvSpPr>
          <p:nvPr>
            <p:ph type="sldNum" sz="quarter" idx="5"/>
          </p:nvPr>
        </p:nvSpPr>
        <p:spPr/>
        <p:txBody>
          <a:bodyPr/>
          <a:lstStyle/>
          <a:p>
            <a:fld id="{1392A098-A3EF-4C71-A511-9338F2AC8A9A}" type="slidenum">
              <a:rPr lang="en-GB" smtClean="0"/>
              <a:t>51</a:t>
            </a:fld>
            <a:endParaRPr lang="en-GB"/>
          </a:p>
        </p:txBody>
      </p:sp>
    </p:spTree>
    <p:extLst>
      <p:ext uri="{BB962C8B-B14F-4D97-AF65-F5344CB8AC3E}">
        <p14:creationId xmlns:p14="http://schemas.microsoft.com/office/powerpoint/2010/main" val="39686759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B1DCA-712D-9BB9-7C71-2A8AF85C3C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A3F5F3-324F-081A-D06E-20AAAD06A3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58A4B2-66B8-081F-7134-297827C3423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5E1EF06-E443-AEC0-9AE0-5DF2A93570BA}"/>
              </a:ext>
            </a:extLst>
          </p:cNvPr>
          <p:cNvSpPr>
            <a:spLocks noGrp="1"/>
          </p:cNvSpPr>
          <p:nvPr>
            <p:ph type="sldNum" sz="quarter" idx="5"/>
          </p:nvPr>
        </p:nvSpPr>
        <p:spPr/>
        <p:txBody>
          <a:bodyPr/>
          <a:lstStyle/>
          <a:p>
            <a:fld id="{1392A098-A3EF-4C71-A511-9338F2AC8A9A}" type="slidenum">
              <a:rPr lang="en-GB" smtClean="0"/>
              <a:t>52</a:t>
            </a:fld>
            <a:endParaRPr lang="en-GB"/>
          </a:p>
        </p:txBody>
      </p:sp>
    </p:spTree>
    <p:extLst>
      <p:ext uri="{BB962C8B-B14F-4D97-AF65-F5344CB8AC3E}">
        <p14:creationId xmlns:p14="http://schemas.microsoft.com/office/powerpoint/2010/main" val="31101745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E67F5-3E8A-DE8C-2702-F65027AB9F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213E5F-1AB7-DBD3-2580-9F43731C99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08ADD0-6A65-AFAE-4D29-BC03DC1654A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E408405-612F-C242-71F4-61A6A56C673F}"/>
              </a:ext>
            </a:extLst>
          </p:cNvPr>
          <p:cNvSpPr>
            <a:spLocks noGrp="1"/>
          </p:cNvSpPr>
          <p:nvPr>
            <p:ph type="sldNum" sz="quarter" idx="5"/>
          </p:nvPr>
        </p:nvSpPr>
        <p:spPr/>
        <p:txBody>
          <a:bodyPr/>
          <a:lstStyle/>
          <a:p>
            <a:fld id="{1392A098-A3EF-4C71-A511-9338F2AC8A9A}" type="slidenum">
              <a:rPr lang="en-GB" smtClean="0"/>
              <a:t>53</a:t>
            </a:fld>
            <a:endParaRPr lang="en-GB"/>
          </a:p>
        </p:txBody>
      </p:sp>
    </p:spTree>
    <p:extLst>
      <p:ext uri="{BB962C8B-B14F-4D97-AF65-F5344CB8AC3E}">
        <p14:creationId xmlns:p14="http://schemas.microsoft.com/office/powerpoint/2010/main" val="1761823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E4C2C-AE68-0CAC-92FE-073B0EFF78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FEC314-8A3A-269F-6DD8-5D21FA69FD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2AE766-CE5E-D4B9-C867-C906499E8B9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C70746D-ABF3-CEA0-FC75-9E27D4B7E455}"/>
              </a:ext>
            </a:extLst>
          </p:cNvPr>
          <p:cNvSpPr>
            <a:spLocks noGrp="1"/>
          </p:cNvSpPr>
          <p:nvPr>
            <p:ph type="sldNum" sz="quarter" idx="5"/>
          </p:nvPr>
        </p:nvSpPr>
        <p:spPr/>
        <p:txBody>
          <a:bodyPr/>
          <a:lstStyle/>
          <a:p>
            <a:fld id="{1392A098-A3EF-4C71-A511-9338F2AC8A9A}" type="slidenum">
              <a:rPr lang="en-GB" smtClean="0"/>
              <a:t>54</a:t>
            </a:fld>
            <a:endParaRPr lang="en-GB"/>
          </a:p>
        </p:txBody>
      </p:sp>
    </p:spTree>
    <p:extLst>
      <p:ext uri="{BB962C8B-B14F-4D97-AF65-F5344CB8AC3E}">
        <p14:creationId xmlns:p14="http://schemas.microsoft.com/office/powerpoint/2010/main" val="30179737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A9DFF-9DE8-3260-94B3-BA1C10E78F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149C33-75EF-7027-3B88-C52692D823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29DCBD-B7A3-2F08-97F5-E5EC25ECDAA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8412EAA-A6C6-CE0C-B3CE-F8EAA572A3F4}"/>
              </a:ext>
            </a:extLst>
          </p:cNvPr>
          <p:cNvSpPr>
            <a:spLocks noGrp="1"/>
          </p:cNvSpPr>
          <p:nvPr>
            <p:ph type="sldNum" sz="quarter" idx="5"/>
          </p:nvPr>
        </p:nvSpPr>
        <p:spPr/>
        <p:txBody>
          <a:bodyPr/>
          <a:lstStyle/>
          <a:p>
            <a:fld id="{1392A098-A3EF-4C71-A511-9338F2AC8A9A}" type="slidenum">
              <a:rPr lang="en-GB" smtClean="0"/>
              <a:t>55</a:t>
            </a:fld>
            <a:endParaRPr lang="en-GB"/>
          </a:p>
        </p:txBody>
      </p:sp>
    </p:spTree>
    <p:extLst>
      <p:ext uri="{BB962C8B-B14F-4D97-AF65-F5344CB8AC3E}">
        <p14:creationId xmlns:p14="http://schemas.microsoft.com/office/powerpoint/2010/main" val="34316544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B4623-B8F7-6538-3609-F64E5582A3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B5DDAE-82CB-C28E-0918-7080EB0497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9BF8FB-A7F3-41DB-3D1F-ADAD07B1668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6E6C37D-7404-A9C6-6F2D-7E9C87275715}"/>
              </a:ext>
            </a:extLst>
          </p:cNvPr>
          <p:cNvSpPr>
            <a:spLocks noGrp="1"/>
          </p:cNvSpPr>
          <p:nvPr>
            <p:ph type="sldNum" sz="quarter" idx="5"/>
          </p:nvPr>
        </p:nvSpPr>
        <p:spPr/>
        <p:txBody>
          <a:bodyPr/>
          <a:lstStyle/>
          <a:p>
            <a:fld id="{1392A098-A3EF-4C71-A511-9338F2AC8A9A}" type="slidenum">
              <a:rPr lang="en-GB" smtClean="0"/>
              <a:t>56</a:t>
            </a:fld>
            <a:endParaRPr lang="en-GB"/>
          </a:p>
        </p:txBody>
      </p:sp>
    </p:spTree>
    <p:extLst>
      <p:ext uri="{BB962C8B-B14F-4D97-AF65-F5344CB8AC3E}">
        <p14:creationId xmlns:p14="http://schemas.microsoft.com/office/powerpoint/2010/main" val="6569359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10484-3590-8DA8-1DED-E45E502777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E27A6B-449A-DE9D-522F-DB47EBB474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00AA0D-C2A2-1F97-80EE-50BD6A418E2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CC236E5-B0B9-77B9-6AB0-1DE4B137E434}"/>
              </a:ext>
            </a:extLst>
          </p:cNvPr>
          <p:cNvSpPr>
            <a:spLocks noGrp="1"/>
          </p:cNvSpPr>
          <p:nvPr>
            <p:ph type="sldNum" sz="quarter" idx="5"/>
          </p:nvPr>
        </p:nvSpPr>
        <p:spPr/>
        <p:txBody>
          <a:bodyPr/>
          <a:lstStyle/>
          <a:p>
            <a:fld id="{1392A098-A3EF-4C71-A511-9338F2AC8A9A}" type="slidenum">
              <a:rPr lang="en-GB" smtClean="0"/>
              <a:t>57</a:t>
            </a:fld>
            <a:endParaRPr lang="en-GB"/>
          </a:p>
        </p:txBody>
      </p:sp>
    </p:spTree>
    <p:extLst>
      <p:ext uri="{BB962C8B-B14F-4D97-AF65-F5344CB8AC3E}">
        <p14:creationId xmlns:p14="http://schemas.microsoft.com/office/powerpoint/2010/main" val="11700833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E5AE2-D97A-1975-DF26-FE62B9228B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6CD9D5-6A37-204A-D3A4-9F65893FA7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95980E-D0A2-CF7E-B1A3-15FE2B0B844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211FCD3-3B59-935A-FAB3-0A7CFBE0A7FB}"/>
              </a:ext>
            </a:extLst>
          </p:cNvPr>
          <p:cNvSpPr>
            <a:spLocks noGrp="1"/>
          </p:cNvSpPr>
          <p:nvPr>
            <p:ph type="sldNum" sz="quarter" idx="5"/>
          </p:nvPr>
        </p:nvSpPr>
        <p:spPr/>
        <p:txBody>
          <a:bodyPr/>
          <a:lstStyle/>
          <a:p>
            <a:fld id="{1392A098-A3EF-4C71-A511-9338F2AC8A9A}" type="slidenum">
              <a:rPr lang="en-GB" smtClean="0"/>
              <a:t>58</a:t>
            </a:fld>
            <a:endParaRPr lang="en-GB"/>
          </a:p>
        </p:txBody>
      </p:sp>
    </p:spTree>
    <p:extLst>
      <p:ext uri="{BB962C8B-B14F-4D97-AF65-F5344CB8AC3E}">
        <p14:creationId xmlns:p14="http://schemas.microsoft.com/office/powerpoint/2010/main" val="14345414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7DA0A-D0FF-F421-3AA7-66EE231365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9603FD-EA96-0517-8FEF-84C0AB9737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BBA0EC-C861-1F63-49BB-14879CC921F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AD4E665-9EC5-2798-0A05-507645618BB9}"/>
              </a:ext>
            </a:extLst>
          </p:cNvPr>
          <p:cNvSpPr>
            <a:spLocks noGrp="1"/>
          </p:cNvSpPr>
          <p:nvPr>
            <p:ph type="sldNum" sz="quarter" idx="5"/>
          </p:nvPr>
        </p:nvSpPr>
        <p:spPr/>
        <p:txBody>
          <a:bodyPr/>
          <a:lstStyle/>
          <a:p>
            <a:fld id="{1392A098-A3EF-4C71-A511-9338F2AC8A9A}" type="slidenum">
              <a:rPr lang="en-GB" smtClean="0"/>
              <a:t>59</a:t>
            </a:fld>
            <a:endParaRPr lang="en-GB"/>
          </a:p>
        </p:txBody>
      </p:sp>
    </p:spTree>
    <p:extLst>
      <p:ext uri="{BB962C8B-B14F-4D97-AF65-F5344CB8AC3E}">
        <p14:creationId xmlns:p14="http://schemas.microsoft.com/office/powerpoint/2010/main" val="24091903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299F7-79B6-4C7E-DE5C-DB676E77AF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10BC1F-1A10-BB0F-0597-10009BFF42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FB316C-C9C0-B07F-9167-0D1EF5A11FE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1B72B24-082C-8B3F-EC28-7259819EED13}"/>
              </a:ext>
            </a:extLst>
          </p:cNvPr>
          <p:cNvSpPr>
            <a:spLocks noGrp="1"/>
          </p:cNvSpPr>
          <p:nvPr>
            <p:ph type="sldNum" sz="quarter" idx="5"/>
          </p:nvPr>
        </p:nvSpPr>
        <p:spPr/>
        <p:txBody>
          <a:bodyPr/>
          <a:lstStyle/>
          <a:p>
            <a:fld id="{1392A098-A3EF-4C71-A511-9338F2AC8A9A}" type="slidenum">
              <a:rPr lang="en-GB" smtClean="0"/>
              <a:t>60</a:t>
            </a:fld>
            <a:endParaRPr lang="en-GB"/>
          </a:p>
        </p:txBody>
      </p:sp>
    </p:spTree>
    <p:extLst>
      <p:ext uri="{BB962C8B-B14F-4D97-AF65-F5344CB8AC3E}">
        <p14:creationId xmlns:p14="http://schemas.microsoft.com/office/powerpoint/2010/main" val="162313768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69328-3582-B37F-7D0C-3FDAFB2970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438789-2347-5F23-0270-AB4EF4A49E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D0BB35-E5E3-3400-4683-0656B2B81D4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BAE1521-9860-34AD-3160-9C4DF35CBD0D}"/>
              </a:ext>
            </a:extLst>
          </p:cNvPr>
          <p:cNvSpPr>
            <a:spLocks noGrp="1"/>
          </p:cNvSpPr>
          <p:nvPr>
            <p:ph type="sldNum" sz="quarter" idx="5"/>
          </p:nvPr>
        </p:nvSpPr>
        <p:spPr/>
        <p:txBody>
          <a:bodyPr/>
          <a:lstStyle/>
          <a:p>
            <a:fld id="{1392A098-A3EF-4C71-A511-9338F2AC8A9A}" type="slidenum">
              <a:rPr lang="en-GB" smtClean="0"/>
              <a:t>61</a:t>
            </a:fld>
            <a:endParaRPr lang="en-GB"/>
          </a:p>
        </p:txBody>
      </p:sp>
    </p:spTree>
    <p:extLst>
      <p:ext uri="{BB962C8B-B14F-4D97-AF65-F5344CB8AC3E}">
        <p14:creationId xmlns:p14="http://schemas.microsoft.com/office/powerpoint/2010/main" val="34748063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56189-C983-8362-0DAD-DCAAFCC69D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E107FB-0FDA-93EE-1F01-633D228D50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EFABC0-B901-B344-C87E-E8DA120C616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A5E8363-097D-76BE-94E8-FF3A1C3B0C21}"/>
              </a:ext>
            </a:extLst>
          </p:cNvPr>
          <p:cNvSpPr>
            <a:spLocks noGrp="1"/>
          </p:cNvSpPr>
          <p:nvPr>
            <p:ph type="sldNum" sz="quarter" idx="5"/>
          </p:nvPr>
        </p:nvSpPr>
        <p:spPr/>
        <p:txBody>
          <a:bodyPr/>
          <a:lstStyle/>
          <a:p>
            <a:fld id="{1392A098-A3EF-4C71-A511-9338F2AC8A9A}" type="slidenum">
              <a:rPr lang="en-GB" smtClean="0"/>
              <a:t>62</a:t>
            </a:fld>
            <a:endParaRPr lang="en-GB"/>
          </a:p>
        </p:txBody>
      </p:sp>
    </p:spTree>
    <p:extLst>
      <p:ext uri="{BB962C8B-B14F-4D97-AF65-F5344CB8AC3E}">
        <p14:creationId xmlns:p14="http://schemas.microsoft.com/office/powerpoint/2010/main" val="797406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247C3-552F-A92A-5BE7-49E97E9E9C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7397302-6F8A-64B1-4D32-335DE62704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58D7591-379D-8009-2D93-C349E00B7ED6}"/>
              </a:ext>
            </a:extLst>
          </p:cNvPr>
          <p:cNvSpPr>
            <a:spLocks noGrp="1"/>
          </p:cNvSpPr>
          <p:nvPr>
            <p:ph type="dt" sz="half" idx="10"/>
          </p:nvPr>
        </p:nvSpPr>
        <p:spPr/>
        <p:txBody>
          <a:bodyPr/>
          <a:lstStyle/>
          <a:p>
            <a:fld id="{A556FD71-1815-44D0-9AC2-A45FF5BA6868}" type="datetimeFigureOut">
              <a:rPr lang="en-GB" smtClean="0"/>
              <a:t>28/04/2026</a:t>
            </a:fld>
            <a:endParaRPr lang="en-GB"/>
          </a:p>
        </p:txBody>
      </p:sp>
      <p:sp>
        <p:nvSpPr>
          <p:cNvPr id="5" name="Footer Placeholder 4">
            <a:extLst>
              <a:ext uri="{FF2B5EF4-FFF2-40B4-BE49-F238E27FC236}">
                <a16:creationId xmlns:a16="http://schemas.microsoft.com/office/drawing/2014/main" id="{44409709-F3EB-7E2E-F156-BB0214B0B8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88EE5A-8378-1896-088A-D40C5959416E}"/>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1880474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DB024-FD0C-66BD-D2A7-0A0E4EFFC67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8BBE27-6926-63C1-E916-D75D50C1CE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810D37D-D261-9895-75B5-6133E6E1DED2}"/>
              </a:ext>
            </a:extLst>
          </p:cNvPr>
          <p:cNvSpPr>
            <a:spLocks noGrp="1"/>
          </p:cNvSpPr>
          <p:nvPr>
            <p:ph type="dt" sz="half" idx="10"/>
          </p:nvPr>
        </p:nvSpPr>
        <p:spPr/>
        <p:txBody>
          <a:bodyPr/>
          <a:lstStyle/>
          <a:p>
            <a:fld id="{A556FD71-1815-44D0-9AC2-A45FF5BA6868}" type="datetimeFigureOut">
              <a:rPr lang="en-GB" smtClean="0"/>
              <a:t>28/04/2026</a:t>
            </a:fld>
            <a:endParaRPr lang="en-GB"/>
          </a:p>
        </p:txBody>
      </p:sp>
      <p:sp>
        <p:nvSpPr>
          <p:cNvPr id="5" name="Footer Placeholder 4">
            <a:extLst>
              <a:ext uri="{FF2B5EF4-FFF2-40B4-BE49-F238E27FC236}">
                <a16:creationId xmlns:a16="http://schemas.microsoft.com/office/drawing/2014/main" id="{DA97D856-4075-E97B-D9B3-2391AD641A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DE1B39-B0EF-E061-AA37-1F9D58E1C949}"/>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2166790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C453D-6E4C-8BF6-1083-186E1C04A1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F562B31-7C2B-7A90-05A1-84A37F5DD08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7E5245-02BF-F3FC-D7BD-EE9C517A0F56}"/>
              </a:ext>
            </a:extLst>
          </p:cNvPr>
          <p:cNvSpPr>
            <a:spLocks noGrp="1"/>
          </p:cNvSpPr>
          <p:nvPr>
            <p:ph type="dt" sz="half" idx="10"/>
          </p:nvPr>
        </p:nvSpPr>
        <p:spPr/>
        <p:txBody>
          <a:bodyPr/>
          <a:lstStyle/>
          <a:p>
            <a:fld id="{A556FD71-1815-44D0-9AC2-A45FF5BA6868}" type="datetimeFigureOut">
              <a:rPr lang="en-GB" smtClean="0"/>
              <a:t>28/04/2026</a:t>
            </a:fld>
            <a:endParaRPr lang="en-GB"/>
          </a:p>
        </p:txBody>
      </p:sp>
      <p:sp>
        <p:nvSpPr>
          <p:cNvPr id="5" name="Footer Placeholder 4">
            <a:extLst>
              <a:ext uri="{FF2B5EF4-FFF2-40B4-BE49-F238E27FC236}">
                <a16:creationId xmlns:a16="http://schemas.microsoft.com/office/drawing/2014/main" id="{6A86B133-E620-4D43-FA93-7E276D9B04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BC7327-50D0-05B8-E467-D9978FA918E8}"/>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2659312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0D764-BEE6-1DAC-DDDE-0A165C5FCD4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7237F33-4071-709E-E4B4-81F16D5C3F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C007FEB-8837-16D0-74BA-14DE8E79D95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5A9BEC5-12DB-EE07-FE8D-870A39DF9845}"/>
              </a:ext>
            </a:extLst>
          </p:cNvPr>
          <p:cNvSpPr>
            <a:spLocks noGrp="1"/>
          </p:cNvSpPr>
          <p:nvPr>
            <p:ph type="dt" sz="half" idx="10"/>
          </p:nvPr>
        </p:nvSpPr>
        <p:spPr/>
        <p:txBody>
          <a:bodyPr/>
          <a:lstStyle/>
          <a:p>
            <a:fld id="{A556FD71-1815-44D0-9AC2-A45FF5BA6868}" type="datetimeFigureOut">
              <a:rPr lang="en-GB" smtClean="0"/>
              <a:t>28/04/2026</a:t>
            </a:fld>
            <a:endParaRPr lang="en-GB"/>
          </a:p>
        </p:txBody>
      </p:sp>
      <p:sp>
        <p:nvSpPr>
          <p:cNvPr id="6" name="Footer Placeholder 5">
            <a:extLst>
              <a:ext uri="{FF2B5EF4-FFF2-40B4-BE49-F238E27FC236}">
                <a16:creationId xmlns:a16="http://schemas.microsoft.com/office/drawing/2014/main" id="{4F0778E1-5352-A12B-4B62-66DB0D2906C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D0DA632-5237-A184-4F21-9BE8110BD673}"/>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887057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63787-EDD2-F96B-0043-45F593025C1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E43BE16-650F-3371-91FB-5E1AD16DB6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E1D7CF-4D51-DFB1-BDDC-BFCF4635B9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67086D1-84AF-13BC-1B5A-B1E29F18FE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7C41C8-072E-927D-BAFE-6EC5A6BD29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32B6637-C304-F0AF-E79D-CE29623AE8F4}"/>
              </a:ext>
            </a:extLst>
          </p:cNvPr>
          <p:cNvSpPr>
            <a:spLocks noGrp="1"/>
          </p:cNvSpPr>
          <p:nvPr>
            <p:ph type="dt" sz="half" idx="10"/>
          </p:nvPr>
        </p:nvSpPr>
        <p:spPr/>
        <p:txBody>
          <a:bodyPr/>
          <a:lstStyle/>
          <a:p>
            <a:fld id="{A556FD71-1815-44D0-9AC2-A45FF5BA6868}" type="datetimeFigureOut">
              <a:rPr lang="en-GB" smtClean="0"/>
              <a:t>28/04/2026</a:t>
            </a:fld>
            <a:endParaRPr lang="en-GB"/>
          </a:p>
        </p:txBody>
      </p:sp>
      <p:sp>
        <p:nvSpPr>
          <p:cNvPr id="8" name="Footer Placeholder 7">
            <a:extLst>
              <a:ext uri="{FF2B5EF4-FFF2-40B4-BE49-F238E27FC236}">
                <a16:creationId xmlns:a16="http://schemas.microsoft.com/office/drawing/2014/main" id="{98EB479D-4698-9232-5183-A9A71749A9E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946F1F1-B8EC-C00D-BBBB-AD2CEFCB44CD}"/>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2569571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614DF-49EF-BB15-B936-5C0955E4642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9041AC5-4DCB-6911-A486-BB1F387B764A}"/>
              </a:ext>
            </a:extLst>
          </p:cNvPr>
          <p:cNvSpPr>
            <a:spLocks noGrp="1"/>
          </p:cNvSpPr>
          <p:nvPr>
            <p:ph type="dt" sz="half" idx="10"/>
          </p:nvPr>
        </p:nvSpPr>
        <p:spPr/>
        <p:txBody>
          <a:bodyPr/>
          <a:lstStyle/>
          <a:p>
            <a:fld id="{A556FD71-1815-44D0-9AC2-A45FF5BA6868}" type="datetimeFigureOut">
              <a:rPr lang="en-GB" smtClean="0"/>
              <a:t>28/04/2026</a:t>
            </a:fld>
            <a:endParaRPr lang="en-GB"/>
          </a:p>
        </p:txBody>
      </p:sp>
      <p:sp>
        <p:nvSpPr>
          <p:cNvPr id="4" name="Footer Placeholder 3">
            <a:extLst>
              <a:ext uri="{FF2B5EF4-FFF2-40B4-BE49-F238E27FC236}">
                <a16:creationId xmlns:a16="http://schemas.microsoft.com/office/drawing/2014/main" id="{E9F9C73D-DFAD-5881-01C7-24A4BB3E893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9416654-F3D2-22AB-B77D-93D18ABF9CF5}"/>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2881920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D3BC26-786F-29EF-D23B-16DCA25003FF}"/>
              </a:ext>
            </a:extLst>
          </p:cNvPr>
          <p:cNvSpPr>
            <a:spLocks noGrp="1"/>
          </p:cNvSpPr>
          <p:nvPr>
            <p:ph type="dt" sz="half" idx="10"/>
          </p:nvPr>
        </p:nvSpPr>
        <p:spPr/>
        <p:txBody>
          <a:bodyPr/>
          <a:lstStyle/>
          <a:p>
            <a:fld id="{A556FD71-1815-44D0-9AC2-A45FF5BA6868}" type="datetimeFigureOut">
              <a:rPr lang="en-GB" smtClean="0"/>
              <a:t>28/04/2026</a:t>
            </a:fld>
            <a:endParaRPr lang="en-GB"/>
          </a:p>
        </p:txBody>
      </p:sp>
      <p:sp>
        <p:nvSpPr>
          <p:cNvPr id="3" name="Footer Placeholder 2">
            <a:extLst>
              <a:ext uri="{FF2B5EF4-FFF2-40B4-BE49-F238E27FC236}">
                <a16:creationId xmlns:a16="http://schemas.microsoft.com/office/drawing/2014/main" id="{20344EA0-5E52-421D-EF1B-A9C3AED22CC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29F4860-C63B-64E7-2EC7-C0CB50657EAD}"/>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1306505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DFDB1-A359-B160-770C-DE25EBD703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90A3D8A-B80E-9BFA-6192-CD1E7C0101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6293AB7-DB23-051A-1976-E8C9035D6F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E569BA-3977-BA14-E915-C665F0320C5C}"/>
              </a:ext>
            </a:extLst>
          </p:cNvPr>
          <p:cNvSpPr>
            <a:spLocks noGrp="1"/>
          </p:cNvSpPr>
          <p:nvPr>
            <p:ph type="dt" sz="half" idx="10"/>
          </p:nvPr>
        </p:nvSpPr>
        <p:spPr/>
        <p:txBody>
          <a:bodyPr/>
          <a:lstStyle/>
          <a:p>
            <a:fld id="{A556FD71-1815-44D0-9AC2-A45FF5BA6868}" type="datetimeFigureOut">
              <a:rPr lang="en-GB" smtClean="0"/>
              <a:t>28/04/2026</a:t>
            </a:fld>
            <a:endParaRPr lang="en-GB"/>
          </a:p>
        </p:txBody>
      </p:sp>
      <p:sp>
        <p:nvSpPr>
          <p:cNvPr id="6" name="Footer Placeholder 5">
            <a:extLst>
              <a:ext uri="{FF2B5EF4-FFF2-40B4-BE49-F238E27FC236}">
                <a16:creationId xmlns:a16="http://schemas.microsoft.com/office/drawing/2014/main" id="{AECDF3B1-9079-7439-10ED-C2E0915580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91EDA0-92CF-FAF8-5295-B33BDFDC5479}"/>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558489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53845-5B1D-AA72-E47C-D60FCFD785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589A710-0B7A-29C3-3E64-B7D7E030DF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B384760-C0B4-D076-AFA8-56EF4B1FDB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1CB1A4-BFB3-3D63-2EF9-8FB717360F5C}"/>
              </a:ext>
            </a:extLst>
          </p:cNvPr>
          <p:cNvSpPr>
            <a:spLocks noGrp="1"/>
          </p:cNvSpPr>
          <p:nvPr>
            <p:ph type="dt" sz="half" idx="10"/>
          </p:nvPr>
        </p:nvSpPr>
        <p:spPr/>
        <p:txBody>
          <a:bodyPr/>
          <a:lstStyle/>
          <a:p>
            <a:fld id="{A556FD71-1815-44D0-9AC2-A45FF5BA6868}" type="datetimeFigureOut">
              <a:rPr lang="en-GB" smtClean="0"/>
              <a:t>28/04/2026</a:t>
            </a:fld>
            <a:endParaRPr lang="en-GB"/>
          </a:p>
        </p:txBody>
      </p:sp>
      <p:sp>
        <p:nvSpPr>
          <p:cNvPr id="6" name="Footer Placeholder 5">
            <a:extLst>
              <a:ext uri="{FF2B5EF4-FFF2-40B4-BE49-F238E27FC236}">
                <a16:creationId xmlns:a16="http://schemas.microsoft.com/office/drawing/2014/main" id="{9D562A7F-AF90-DA3C-21D1-CFF79D3820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058D37E-C68C-6500-3F97-4BF4B7D897DA}"/>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2968472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48B0D-7F3C-C4C0-5C98-42ADA8C6634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601C472-6F46-AF5F-1C1E-5D0BC2F570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3061202-CEEB-AF62-A50F-DECE7C1AC6D4}"/>
              </a:ext>
            </a:extLst>
          </p:cNvPr>
          <p:cNvSpPr>
            <a:spLocks noGrp="1"/>
          </p:cNvSpPr>
          <p:nvPr>
            <p:ph type="dt" sz="half" idx="10"/>
          </p:nvPr>
        </p:nvSpPr>
        <p:spPr/>
        <p:txBody>
          <a:bodyPr/>
          <a:lstStyle/>
          <a:p>
            <a:fld id="{A556FD71-1815-44D0-9AC2-A45FF5BA6868}" type="datetimeFigureOut">
              <a:rPr lang="en-GB" smtClean="0"/>
              <a:t>28/04/2026</a:t>
            </a:fld>
            <a:endParaRPr lang="en-GB"/>
          </a:p>
        </p:txBody>
      </p:sp>
      <p:sp>
        <p:nvSpPr>
          <p:cNvPr id="5" name="Footer Placeholder 4">
            <a:extLst>
              <a:ext uri="{FF2B5EF4-FFF2-40B4-BE49-F238E27FC236}">
                <a16:creationId xmlns:a16="http://schemas.microsoft.com/office/drawing/2014/main" id="{074C2726-EB73-7283-E433-4E4239B0B0D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B82893-D79B-861B-313F-C659F9003038}"/>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3679841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2110C3-DCF4-6381-8923-0784610AED5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5467A62-5D76-2C0C-D49A-8D4387B655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9D3D9B-0E04-32B4-6BC2-E9D98D3490FB}"/>
              </a:ext>
            </a:extLst>
          </p:cNvPr>
          <p:cNvSpPr>
            <a:spLocks noGrp="1"/>
          </p:cNvSpPr>
          <p:nvPr>
            <p:ph type="dt" sz="half" idx="10"/>
          </p:nvPr>
        </p:nvSpPr>
        <p:spPr/>
        <p:txBody>
          <a:bodyPr/>
          <a:lstStyle/>
          <a:p>
            <a:fld id="{A556FD71-1815-44D0-9AC2-A45FF5BA6868}" type="datetimeFigureOut">
              <a:rPr lang="en-GB" smtClean="0"/>
              <a:t>28/04/2026</a:t>
            </a:fld>
            <a:endParaRPr lang="en-GB"/>
          </a:p>
        </p:txBody>
      </p:sp>
      <p:sp>
        <p:nvSpPr>
          <p:cNvPr id="5" name="Footer Placeholder 4">
            <a:extLst>
              <a:ext uri="{FF2B5EF4-FFF2-40B4-BE49-F238E27FC236}">
                <a16:creationId xmlns:a16="http://schemas.microsoft.com/office/drawing/2014/main" id="{7523B4E1-7451-F06E-68BE-C7F1100314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551A6C-5EF4-30E4-A10E-C870AA285A9D}"/>
              </a:ext>
            </a:extLst>
          </p:cNvPr>
          <p:cNvSpPr>
            <a:spLocks noGrp="1"/>
          </p:cNvSpPr>
          <p:nvPr>
            <p:ph type="sldNum" sz="quarter" idx="12"/>
          </p:nvPr>
        </p:nvSpPr>
        <p:spPr/>
        <p:txBody>
          <a:bodyPr/>
          <a:lstStyle/>
          <a:p>
            <a:fld id="{68081911-A14D-4FCB-AA21-E693D18D59B2}" type="slidenum">
              <a:rPr lang="en-GB" smtClean="0"/>
              <a:t>‹#›</a:t>
            </a:fld>
            <a:endParaRPr lang="en-GB"/>
          </a:p>
        </p:txBody>
      </p:sp>
    </p:spTree>
    <p:extLst>
      <p:ext uri="{BB962C8B-B14F-4D97-AF65-F5344CB8AC3E}">
        <p14:creationId xmlns:p14="http://schemas.microsoft.com/office/powerpoint/2010/main" val="2866762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4E7948-1358-CA2F-62A9-9F36B0643E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CBC0419-2BA9-27CC-5E8B-DB946C7F6D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09C7BE-E8E8-8BB3-5C96-0BDDBD8078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556FD71-1815-44D0-9AC2-A45FF5BA6868}" type="datetimeFigureOut">
              <a:rPr lang="en-GB" smtClean="0"/>
              <a:t>28/04/2026</a:t>
            </a:fld>
            <a:endParaRPr lang="en-GB"/>
          </a:p>
        </p:txBody>
      </p:sp>
      <p:sp>
        <p:nvSpPr>
          <p:cNvPr id="5" name="Footer Placeholder 4">
            <a:extLst>
              <a:ext uri="{FF2B5EF4-FFF2-40B4-BE49-F238E27FC236}">
                <a16:creationId xmlns:a16="http://schemas.microsoft.com/office/drawing/2014/main" id="{DFE1F220-CCC3-8480-45A4-CD7CFC04A0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9ED91F3-23B7-E8C7-C2EF-A9FA93815B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081911-A14D-4FCB-AA21-E693D18D59B2}" type="slidenum">
              <a:rPr lang="en-GB" smtClean="0"/>
              <a:t>‹#›</a:t>
            </a:fld>
            <a:endParaRPr lang="en-GB"/>
          </a:p>
        </p:txBody>
      </p:sp>
    </p:spTree>
    <p:extLst>
      <p:ext uri="{BB962C8B-B14F-4D97-AF65-F5344CB8AC3E}">
        <p14:creationId xmlns:p14="http://schemas.microsoft.com/office/powerpoint/2010/main" val="27576328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EF61AC6-E6EF-CA28-77BC-4A41B81106F7}"/>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1A79A06F-7853-711D-0EA1-D09F3A1644E7}"/>
              </a:ext>
            </a:extLst>
          </p:cNvPr>
          <p:cNvSpPr txBox="1"/>
          <p:nvPr/>
        </p:nvSpPr>
        <p:spPr>
          <a:xfrm>
            <a:off x="699521" y="4009365"/>
            <a:ext cx="11119982" cy="1107996"/>
          </a:xfrm>
          <a:prstGeom prst="rect">
            <a:avLst/>
          </a:prstGeom>
          <a:noFill/>
        </p:spPr>
        <p:txBody>
          <a:bodyPr wrap="square">
            <a:spAutoFit/>
          </a:bodyPr>
          <a:lstStyle/>
          <a:p>
            <a:r>
              <a:rPr lang="en-GB" sz="6600" b="1" dirty="0">
                <a:latin typeface="Dreaming Outloud Pro" panose="03050502040302030504" pitchFamily="66" charset="0"/>
                <a:cs typeface="Dreaming Outloud Pro" panose="03050502040302030504" pitchFamily="66" charset="0"/>
              </a:rPr>
              <a:t>Welcome to our service today</a:t>
            </a:r>
          </a:p>
        </p:txBody>
      </p:sp>
      <p:sp>
        <p:nvSpPr>
          <p:cNvPr id="2" name="TextBox 1">
            <a:extLst>
              <a:ext uri="{FF2B5EF4-FFF2-40B4-BE49-F238E27FC236}">
                <a16:creationId xmlns:a16="http://schemas.microsoft.com/office/drawing/2014/main" id="{37BDEFB9-5B74-048D-6D2D-D42858DE7EFC}"/>
              </a:ext>
            </a:extLst>
          </p:cNvPr>
          <p:cNvSpPr txBox="1"/>
          <p:nvPr/>
        </p:nvSpPr>
        <p:spPr>
          <a:xfrm>
            <a:off x="2409365" y="5810977"/>
            <a:ext cx="7700294" cy="646331"/>
          </a:xfrm>
          <a:prstGeom prst="rect">
            <a:avLst/>
          </a:prstGeom>
          <a:solidFill>
            <a:schemeClr val="bg1"/>
          </a:solidFill>
        </p:spPr>
        <p:txBody>
          <a:bodyPr wrap="square" rtlCol="0">
            <a:spAutoFit/>
          </a:bodyPr>
          <a:lstStyle/>
          <a:p>
            <a:pPr algn="just">
              <a:tabLst>
                <a:tab pos="1847850" algn="l"/>
              </a:tabLst>
            </a:pPr>
            <a:r>
              <a:rPr lang="en-GB" sz="3600" b="1" cap="small"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St Barnabas Church 10-May-26</a:t>
            </a:r>
            <a:endParaRPr lang="en-GB" sz="1000" b="1" cap="small" dirty="0"/>
          </a:p>
        </p:txBody>
      </p:sp>
      <p:pic>
        <p:nvPicPr>
          <p:cNvPr id="10" name="Picture 9" descr="The image features a black silhouette of a bird with a cross, centered on a minimalist, white background.&#10;&#10;AI-generated content may be incorrect.">
            <a:extLst>
              <a:ext uri="{FF2B5EF4-FFF2-40B4-BE49-F238E27FC236}">
                <a16:creationId xmlns:a16="http://schemas.microsoft.com/office/drawing/2014/main" id="{675FBBA6-BECC-0E2D-8B33-6F282E406289}"/>
              </a:ext>
            </a:extLst>
          </p:cNvPr>
          <p:cNvPicPr>
            <a:picLocks noChangeAspect="1"/>
          </p:cNvPicPr>
          <p:nvPr/>
        </p:nvPicPr>
        <p:blipFill>
          <a:blip r:embed="rId3"/>
          <a:stretch>
            <a:fillRect/>
          </a:stretch>
        </p:blipFill>
        <p:spPr>
          <a:xfrm>
            <a:off x="1915506" y="400692"/>
            <a:ext cx="8688012" cy="2915057"/>
          </a:xfrm>
          <a:prstGeom prst="rect">
            <a:avLst/>
          </a:prstGeom>
        </p:spPr>
      </p:pic>
    </p:spTree>
    <p:extLst>
      <p:ext uri="{BB962C8B-B14F-4D97-AF65-F5344CB8AC3E}">
        <p14:creationId xmlns:p14="http://schemas.microsoft.com/office/powerpoint/2010/main" val="2091542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1B9C2-AC98-2BB2-1759-E014617085F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1DA93AF-4649-5E9C-054A-5FEC03FAE7A0}"/>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DDBFD42-54CA-AC82-F831-C3429F3E981D}"/>
              </a:ext>
            </a:extLst>
          </p:cNvPr>
          <p:cNvSpPr txBox="1"/>
          <p:nvPr/>
        </p:nvSpPr>
        <p:spPr>
          <a:xfrm>
            <a:off x="0" y="15657"/>
            <a:ext cx="4597052"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Gathering for Worship</a:t>
            </a:r>
          </a:p>
        </p:txBody>
      </p:sp>
      <p:sp>
        <p:nvSpPr>
          <p:cNvPr id="8" name="TextBox 7">
            <a:extLst>
              <a:ext uri="{FF2B5EF4-FFF2-40B4-BE49-F238E27FC236}">
                <a16:creationId xmlns:a16="http://schemas.microsoft.com/office/drawing/2014/main" id="{22E4A890-BB4F-5597-6C58-7B75772A8F54}"/>
              </a:ext>
            </a:extLst>
          </p:cNvPr>
          <p:cNvSpPr txBox="1"/>
          <p:nvPr/>
        </p:nvSpPr>
        <p:spPr>
          <a:xfrm>
            <a:off x="2172773" y="2831920"/>
            <a:ext cx="7259326" cy="830997"/>
          </a:xfrm>
          <a:prstGeom prst="rect">
            <a:avLst/>
          </a:prstGeom>
          <a:noFill/>
        </p:spPr>
        <p:txBody>
          <a:bodyPr wrap="square" rtlCol="0">
            <a:spAutoFit/>
          </a:bodyPr>
          <a:lstStyle/>
          <a:p>
            <a:pPr algn="ctr">
              <a:tabLst>
                <a:tab pos="1847850" algn="l"/>
              </a:tabLst>
            </a:pPr>
            <a:r>
              <a:rPr lang="en-GB" sz="4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 light our Easter candle</a:t>
            </a:r>
            <a:endParaRPr lang="en-GB" sz="1200" i="1" dirty="0"/>
          </a:p>
        </p:txBody>
      </p:sp>
      <p:pic>
        <p:nvPicPr>
          <p:cNvPr id="3" name="Picture 2" descr="Memorial Candle&quot; Images – Browse 4,450 Stock Photos, Vectors, and Video |  Adobe Stock">
            <a:extLst>
              <a:ext uri="{FF2B5EF4-FFF2-40B4-BE49-F238E27FC236}">
                <a16:creationId xmlns:a16="http://schemas.microsoft.com/office/drawing/2014/main" id="{13EB5B59-3ADE-B019-CF2D-986670CA903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1094" y="4751456"/>
            <a:ext cx="2510906" cy="2106544"/>
          </a:xfrm>
          <a:prstGeom prst="rect">
            <a:avLst/>
          </a:prstGeom>
          <a:noFill/>
        </p:spPr>
      </p:pic>
    </p:spTree>
    <p:extLst>
      <p:ext uri="{BB962C8B-B14F-4D97-AF65-F5344CB8AC3E}">
        <p14:creationId xmlns:p14="http://schemas.microsoft.com/office/powerpoint/2010/main" val="305555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91F3D-2652-3CDA-5548-682C6A2C11F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9C17CFD-B6C2-E708-AC9B-7E8DD623652B}"/>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8EEC030-790F-821F-0451-FAC7947702D7}"/>
              </a:ext>
            </a:extLst>
          </p:cNvPr>
          <p:cNvSpPr txBox="1"/>
          <p:nvPr/>
        </p:nvSpPr>
        <p:spPr>
          <a:xfrm>
            <a:off x="0" y="15657"/>
            <a:ext cx="4597052"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Gathering for Worship</a:t>
            </a:r>
          </a:p>
        </p:txBody>
      </p:sp>
      <p:pic>
        <p:nvPicPr>
          <p:cNvPr id="7" name="Picture 6" descr="A black and white image of a musical note&#10;&#10;AI-generated content may be incorrect.">
            <a:extLst>
              <a:ext uri="{FF2B5EF4-FFF2-40B4-BE49-F238E27FC236}">
                <a16:creationId xmlns:a16="http://schemas.microsoft.com/office/drawing/2014/main" id="{A516FB7B-C5F6-7883-3480-3867AEA86223}"/>
              </a:ext>
            </a:extLst>
          </p:cNvPr>
          <p:cNvPicPr>
            <a:picLocks noChangeAspect="1"/>
          </p:cNvPicPr>
          <p:nvPr/>
        </p:nvPicPr>
        <p:blipFill>
          <a:blip r:embed="rId3">
            <a:extLst>
              <a:ext uri="{28A0092B-C50C-407E-A947-70E740481C1C}">
                <a14:useLocalDpi xmlns:a14="http://schemas.microsoft.com/office/drawing/2010/main" val="0"/>
              </a:ext>
            </a:extLst>
          </a:blip>
          <a:srcRect l="31692"/>
          <a:stretch/>
        </p:blipFill>
        <p:spPr>
          <a:xfrm>
            <a:off x="9432099" y="4803071"/>
            <a:ext cx="2743199" cy="2007957"/>
          </a:xfrm>
          <a:prstGeom prst="rect">
            <a:avLst/>
          </a:prstGeom>
        </p:spPr>
      </p:pic>
      <p:sp>
        <p:nvSpPr>
          <p:cNvPr id="8" name="TextBox 7">
            <a:extLst>
              <a:ext uri="{FF2B5EF4-FFF2-40B4-BE49-F238E27FC236}">
                <a16:creationId xmlns:a16="http://schemas.microsoft.com/office/drawing/2014/main" id="{CCF787A2-A6EA-C5BC-2FD4-48A160D7EDCA}"/>
              </a:ext>
            </a:extLst>
          </p:cNvPr>
          <p:cNvSpPr txBox="1"/>
          <p:nvPr/>
        </p:nvSpPr>
        <p:spPr>
          <a:xfrm>
            <a:off x="613775" y="1186841"/>
            <a:ext cx="10333973" cy="4431983"/>
          </a:xfrm>
          <a:prstGeom prst="rect">
            <a:avLst/>
          </a:prstGeom>
          <a:noFill/>
        </p:spPr>
        <p:txBody>
          <a:bodyPr wrap="square" rtlCol="0">
            <a:spAutoFit/>
          </a:bodyPr>
          <a:lstStyle/>
          <a:p>
            <a:pPr algn="just">
              <a:tabLst>
                <a:tab pos="1847850" algn="l"/>
              </a:tabLst>
            </a:pPr>
            <a:r>
              <a:rPr lang="en-GB" sz="6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Grace, mercy and peace from God our Father and the Lord Jesus Christ be with you</a:t>
            </a:r>
          </a:p>
          <a:p>
            <a:pPr algn="just">
              <a:tabLst>
                <a:tab pos="1847850" algn="l"/>
              </a:tabLst>
            </a:pPr>
            <a:r>
              <a:rPr lang="en-GB" sz="66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 also with you.</a:t>
            </a:r>
            <a:endParaRPr lang="en-GB" sz="6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3668383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1EB98-1A75-8F6B-238F-F86C862AC56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46F8B36-53A4-B6FC-27EC-F4C38FDF22D6}"/>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29951CE3-4FA4-477E-D568-BDFCACBD9035}"/>
              </a:ext>
            </a:extLst>
          </p:cNvPr>
          <p:cNvSpPr txBox="1"/>
          <p:nvPr/>
        </p:nvSpPr>
        <p:spPr>
          <a:xfrm>
            <a:off x="0" y="15657"/>
            <a:ext cx="4597052"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Gathering for Worship</a:t>
            </a:r>
          </a:p>
        </p:txBody>
      </p:sp>
      <p:pic>
        <p:nvPicPr>
          <p:cNvPr id="7" name="Picture 6" descr="A black and white image of a musical note&#10;&#10;AI-generated content may be incorrect.">
            <a:extLst>
              <a:ext uri="{FF2B5EF4-FFF2-40B4-BE49-F238E27FC236}">
                <a16:creationId xmlns:a16="http://schemas.microsoft.com/office/drawing/2014/main" id="{EA9B36D2-4502-3F54-FBDD-3B81103A589F}"/>
              </a:ext>
            </a:extLst>
          </p:cNvPr>
          <p:cNvPicPr>
            <a:picLocks noChangeAspect="1"/>
          </p:cNvPicPr>
          <p:nvPr/>
        </p:nvPicPr>
        <p:blipFill>
          <a:blip r:embed="rId3">
            <a:extLst>
              <a:ext uri="{28A0092B-C50C-407E-A947-70E740481C1C}">
                <a14:useLocalDpi xmlns:a14="http://schemas.microsoft.com/office/drawing/2010/main" val="0"/>
              </a:ext>
            </a:extLst>
          </a:blip>
          <a:srcRect l="31692"/>
          <a:stretch/>
        </p:blipFill>
        <p:spPr>
          <a:xfrm>
            <a:off x="9432099" y="4803071"/>
            <a:ext cx="2743199" cy="2007957"/>
          </a:xfrm>
          <a:prstGeom prst="rect">
            <a:avLst/>
          </a:prstGeom>
        </p:spPr>
      </p:pic>
      <p:sp>
        <p:nvSpPr>
          <p:cNvPr id="8" name="TextBox 7">
            <a:extLst>
              <a:ext uri="{FF2B5EF4-FFF2-40B4-BE49-F238E27FC236}">
                <a16:creationId xmlns:a16="http://schemas.microsoft.com/office/drawing/2014/main" id="{59EA623D-4591-F3E6-CFEA-B92A7EDDFFFA}"/>
              </a:ext>
            </a:extLst>
          </p:cNvPr>
          <p:cNvSpPr txBox="1"/>
          <p:nvPr/>
        </p:nvSpPr>
        <p:spPr>
          <a:xfrm>
            <a:off x="613775" y="1186841"/>
            <a:ext cx="10333973" cy="4154984"/>
          </a:xfrm>
          <a:prstGeom prst="rect">
            <a:avLst/>
          </a:prstGeom>
          <a:noFill/>
        </p:spPr>
        <p:txBody>
          <a:bodyPr wrap="square" rtlCol="0">
            <a:spAutoFit/>
          </a:bodyPr>
          <a:lstStyle/>
          <a:p>
            <a:pPr algn="just">
              <a:tabLst>
                <a:tab pos="1847850" algn="l"/>
              </a:tabLst>
            </a:pPr>
            <a:r>
              <a:rPr lang="en-GB" sz="66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Almighty God, to whom all hearts are open, all desires known and from whom no secrets are hidden</a:t>
            </a:r>
            <a:endParaRPr lang="en-GB" b="1"/>
          </a:p>
        </p:txBody>
      </p:sp>
    </p:spTree>
    <p:extLst>
      <p:ext uri="{BB962C8B-B14F-4D97-AF65-F5344CB8AC3E}">
        <p14:creationId xmlns:p14="http://schemas.microsoft.com/office/powerpoint/2010/main" val="3038324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5691B-985D-25A0-E818-5B04A8F90F2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B6402DE-4595-C071-6942-C5ECCA8E5368}"/>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A8D84983-9583-E174-0AA2-223F8288B546}"/>
              </a:ext>
            </a:extLst>
          </p:cNvPr>
          <p:cNvSpPr txBox="1"/>
          <p:nvPr/>
        </p:nvSpPr>
        <p:spPr>
          <a:xfrm>
            <a:off x="0" y="15657"/>
            <a:ext cx="4597052"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Gathering for Worship</a:t>
            </a:r>
          </a:p>
        </p:txBody>
      </p:sp>
      <p:pic>
        <p:nvPicPr>
          <p:cNvPr id="7" name="Picture 6" descr="A black and white image of a musical note&#10;&#10;AI-generated content may be incorrect.">
            <a:extLst>
              <a:ext uri="{FF2B5EF4-FFF2-40B4-BE49-F238E27FC236}">
                <a16:creationId xmlns:a16="http://schemas.microsoft.com/office/drawing/2014/main" id="{BBD2949E-78BB-5DBD-D5B3-7ED9C849C168}"/>
              </a:ext>
            </a:extLst>
          </p:cNvPr>
          <p:cNvPicPr>
            <a:picLocks noChangeAspect="1"/>
          </p:cNvPicPr>
          <p:nvPr/>
        </p:nvPicPr>
        <p:blipFill>
          <a:blip r:embed="rId3">
            <a:extLst>
              <a:ext uri="{28A0092B-C50C-407E-A947-70E740481C1C}">
                <a14:useLocalDpi xmlns:a14="http://schemas.microsoft.com/office/drawing/2010/main" val="0"/>
              </a:ext>
            </a:extLst>
          </a:blip>
          <a:srcRect l="31692"/>
          <a:stretch/>
        </p:blipFill>
        <p:spPr>
          <a:xfrm>
            <a:off x="9432099" y="4803071"/>
            <a:ext cx="2743199" cy="2007957"/>
          </a:xfrm>
          <a:prstGeom prst="rect">
            <a:avLst/>
          </a:prstGeom>
        </p:spPr>
      </p:pic>
      <p:sp>
        <p:nvSpPr>
          <p:cNvPr id="8" name="TextBox 7">
            <a:extLst>
              <a:ext uri="{FF2B5EF4-FFF2-40B4-BE49-F238E27FC236}">
                <a16:creationId xmlns:a16="http://schemas.microsoft.com/office/drawing/2014/main" id="{471940C9-C1D3-D909-624A-2D687E2C61B6}"/>
              </a:ext>
            </a:extLst>
          </p:cNvPr>
          <p:cNvSpPr txBox="1"/>
          <p:nvPr/>
        </p:nvSpPr>
        <p:spPr>
          <a:xfrm>
            <a:off x="613775" y="1186841"/>
            <a:ext cx="10333973" cy="3139321"/>
          </a:xfrm>
          <a:prstGeom prst="rect">
            <a:avLst/>
          </a:prstGeom>
          <a:noFill/>
        </p:spPr>
        <p:txBody>
          <a:bodyPr wrap="square" rtlCol="0">
            <a:spAutoFit/>
          </a:bodyPr>
          <a:lstStyle/>
          <a:p>
            <a:pPr algn="just">
              <a:tabLst>
                <a:tab pos="1847850" algn="l"/>
              </a:tabLst>
            </a:pPr>
            <a:r>
              <a:rPr lang="en-GB" sz="66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cleanse the thoughts of our hearts by the inspiration of your Holy Spirit</a:t>
            </a:r>
            <a:endParaRPr lang="en-GB" b="1"/>
          </a:p>
        </p:txBody>
      </p:sp>
    </p:spTree>
    <p:extLst>
      <p:ext uri="{BB962C8B-B14F-4D97-AF65-F5344CB8AC3E}">
        <p14:creationId xmlns:p14="http://schemas.microsoft.com/office/powerpoint/2010/main" val="3078253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400E3-0E00-F13C-CCE1-0EE1BEEC648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CAF1102-1D17-B3DD-EC12-13A2DBE17D02}"/>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F53A0E4D-D7F3-CC3C-3AE5-3CF215C6BAC7}"/>
              </a:ext>
            </a:extLst>
          </p:cNvPr>
          <p:cNvSpPr txBox="1"/>
          <p:nvPr/>
        </p:nvSpPr>
        <p:spPr>
          <a:xfrm>
            <a:off x="0" y="15657"/>
            <a:ext cx="4597052"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Gathering for Worship</a:t>
            </a:r>
          </a:p>
        </p:txBody>
      </p:sp>
      <p:pic>
        <p:nvPicPr>
          <p:cNvPr id="7" name="Picture 6" descr="A black and white image of a musical note&#10;&#10;AI-generated content may be incorrect.">
            <a:extLst>
              <a:ext uri="{FF2B5EF4-FFF2-40B4-BE49-F238E27FC236}">
                <a16:creationId xmlns:a16="http://schemas.microsoft.com/office/drawing/2014/main" id="{E8FC1AA7-07B3-68E3-43D0-A21653A08441}"/>
              </a:ext>
            </a:extLst>
          </p:cNvPr>
          <p:cNvPicPr>
            <a:picLocks noChangeAspect="1"/>
          </p:cNvPicPr>
          <p:nvPr/>
        </p:nvPicPr>
        <p:blipFill>
          <a:blip r:embed="rId3">
            <a:extLst>
              <a:ext uri="{28A0092B-C50C-407E-A947-70E740481C1C}">
                <a14:useLocalDpi xmlns:a14="http://schemas.microsoft.com/office/drawing/2010/main" val="0"/>
              </a:ext>
            </a:extLst>
          </a:blip>
          <a:srcRect l="31692"/>
          <a:stretch/>
        </p:blipFill>
        <p:spPr>
          <a:xfrm>
            <a:off x="9432099" y="4803071"/>
            <a:ext cx="2743199" cy="2007957"/>
          </a:xfrm>
          <a:prstGeom prst="rect">
            <a:avLst/>
          </a:prstGeom>
        </p:spPr>
      </p:pic>
      <p:sp>
        <p:nvSpPr>
          <p:cNvPr id="8" name="TextBox 7">
            <a:extLst>
              <a:ext uri="{FF2B5EF4-FFF2-40B4-BE49-F238E27FC236}">
                <a16:creationId xmlns:a16="http://schemas.microsoft.com/office/drawing/2014/main" id="{5DFEA800-EDCC-9DBA-0E92-5B113352FEDF}"/>
              </a:ext>
            </a:extLst>
          </p:cNvPr>
          <p:cNvSpPr txBox="1"/>
          <p:nvPr/>
        </p:nvSpPr>
        <p:spPr>
          <a:xfrm>
            <a:off x="613775" y="1186841"/>
            <a:ext cx="10333973" cy="4154984"/>
          </a:xfrm>
          <a:prstGeom prst="rect">
            <a:avLst/>
          </a:prstGeom>
          <a:noFill/>
        </p:spPr>
        <p:txBody>
          <a:bodyPr wrap="square" rtlCol="0">
            <a:spAutoFit/>
          </a:bodyPr>
          <a:lstStyle/>
          <a:p>
            <a:pPr algn="just">
              <a:tabLst>
                <a:tab pos="1847850" algn="l"/>
              </a:tabLst>
            </a:pPr>
            <a:r>
              <a:rPr lang="en-GB" sz="66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that we may perfectly love you and worthily magnify your holy name, through Christ our Lord. Amen.</a:t>
            </a:r>
            <a:endParaRPr lang="en-GB" b="1"/>
          </a:p>
        </p:txBody>
      </p:sp>
    </p:spTree>
    <p:extLst>
      <p:ext uri="{BB962C8B-B14F-4D97-AF65-F5344CB8AC3E}">
        <p14:creationId xmlns:p14="http://schemas.microsoft.com/office/powerpoint/2010/main" val="1587057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4D61B-C8FB-038C-C46F-C7C28484D90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9113F1C-B3A7-98C7-862A-9A1534B23E9B}"/>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426322F3-1335-4C98-D792-804163F2916D}"/>
              </a:ext>
            </a:extLst>
          </p:cNvPr>
          <p:cNvSpPr txBox="1"/>
          <p:nvPr/>
        </p:nvSpPr>
        <p:spPr>
          <a:xfrm>
            <a:off x="0" y="15657"/>
            <a:ext cx="4597052"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Gathering for Worship</a:t>
            </a:r>
          </a:p>
        </p:txBody>
      </p:sp>
      <p:pic>
        <p:nvPicPr>
          <p:cNvPr id="7" name="Picture 6" descr="A black and white image of a musical note&#10;&#10;AI-generated content may be incorrect.">
            <a:extLst>
              <a:ext uri="{FF2B5EF4-FFF2-40B4-BE49-F238E27FC236}">
                <a16:creationId xmlns:a16="http://schemas.microsoft.com/office/drawing/2014/main" id="{77A416F0-0D2A-3390-9470-8E908FB58298}"/>
              </a:ext>
            </a:extLst>
          </p:cNvPr>
          <p:cNvPicPr>
            <a:picLocks noChangeAspect="1"/>
          </p:cNvPicPr>
          <p:nvPr/>
        </p:nvPicPr>
        <p:blipFill>
          <a:blip r:embed="rId3">
            <a:extLst>
              <a:ext uri="{28A0092B-C50C-407E-A947-70E740481C1C}">
                <a14:useLocalDpi xmlns:a14="http://schemas.microsoft.com/office/drawing/2010/main" val="0"/>
              </a:ext>
            </a:extLst>
          </a:blip>
          <a:srcRect l="31692"/>
          <a:stretch/>
        </p:blipFill>
        <p:spPr>
          <a:xfrm>
            <a:off x="9432099" y="4803071"/>
            <a:ext cx="2743199" cy="2007957"/>
          </a:xfrm>
          <a:prstGeom prst="rect">
            <a:avLst/>
          </a:prstGeom>
        </p:spPr>
      </p:pic>
      <p:sp>
        <p:nvSpPr>
          <p:cNvPr id="8" name="TextBox 7">
            <a:extLst>
              <a:ext uri="{FF2B5EF4-FFF2-40B4-BE49-F238E27FC236}">
                <a16:creationId xmlns:a16="http://schemas.microsoft.com/office/drawing/2014/main" id="{97AD93AE-447B-FCD6-A780-490A4C708B92}"/>
              </a:ext>
            </a:extLst>
          </p:cNvPr>
          <p:cNvSpPr txBox="1"/>
          <p:nvPr/>
        </p:nvSpPr>
        <p:spPr>
          <a:xfrm>
            <a:off x="613775" y="1186841"/>
            <a:ext cx="6866017" cy="3600986"/>
          </a:xfrm>
          <a:prstGeom prst="rect">
            <a:avLst/>
          </a:prstGeom>
          <a:noFill/>
        </p:spPr>
        <p:txBody>
          <a:bodyPr wrap="square" rtlCol="0">
            <a:spAutoFit/>
          </a:bodyPr>
          <a:lstStyle/>
          <a:p>
            <a:pPr algn="just">
              <a:tabLst>
                <a:tab pos="1847850" algn="l"/>
              </a:tabLst>
            </a:pPr>
            <a:r>
              <a:rPr lang="en-GB" sz="4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Our opening hymn is</a:t>
            </a:r>
          </a:p>
          <a:p>
            <a:pPr>
              <a:tabLst>
                <a:tab pos="1847850" algn="l"/>
              </a:tabLst>
            </a:pPr>
            <a:r>
              <a:rPr lang="en-GB" sz="6600" b="1" dirty="0">
                <a:effectLst/>
                <a:latin typeface="Times New Roman" panose="02020603050405020304" pitchFamily="18" charset="0"/>
                <a:ea typeface="Calibri" panose="020F0502020204030204" pitchFamily="34" charset="0"/>
                <a:cs typeface="Times New Roman" panose="02020603050405020304" pitchFamily="18" charset="0"/>
              </a:rPr>
              <a:t>In Christ there is no east or west</a:t>
            </a:r>
          </a:p>
          <a:p>
            <a:pPr>
              <a:tabLst>
                <a:tab pos="1847850" algn="l"/>
              </a:tabLst>
            </a:pPr>
            <a:r>
              <a:rPr lang="en-GB" sz="4800" dirty="0">
                <a:effectLst/>
                <a:latin typeface="Times New Roman" panose="02020603050405020304" pitchFamily="18" charset="0"/>
                <a:ea typeface="Calibri" panose="020F0502020204030204" pitchFamily="34" charset="0"/>
                <a:cs typeface="Times New Roman" panose="02020603050405020304" pitchFamily="18" charset="0"/>
              </a:rPr>
              <a:t>A&amp;M 679</a:t>
            </a:r>
            <a:endParaRPr lang="en-GB" sz="1200" dirty="0"/>
          </a:p>
        </p:txBody>
      </p:sp>
    </p:spTree>
    <p:extLst>
      <p:ext uri="{BB962C8B-B14F-4D97-AF65-F5344CB8AC3E}">
        <p14:creationId xmlns:p14="http://schemas.microsoft.com/office/powerpoint/2010/main" val="1744602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BAF398-C877-030F-F29C-4D6566017D11}"/>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2BBD4300-193D-73DA-D0E5-5281F240BCA8}"/>
              </a:ext>
            </a:extLst>
          </p:cNvPr>
          <p:cNvSpPr txBox="1"/>
          <p:nvPr/>
        </p:nvSpPr>
        <p:spPr>
          <a:xfrm>
            <a:off x="531687" y="400692"/>
            <a:ext cx="10769885" cy="6186309"/>
          </a:xfrm>
          <a:prstGeom prst="rect">
            <a:avLst/>
          </a:prstGeom>
          <a:noFill/>
        </p:spPr>
        <p:txBody>
          <a:bodyPr wrap="square">
            <a:spAutoFit/>
          </a:bodyPr>
          <a:lstStyle/>
          <a:p>
            <a:r>
              <a:rPr lang="en-GB" sz="4400" b="1" dirty="0">
                <a:latin typeface="Times New Roman" panose="02020603050405020304" pitchFamily="18" charset="0"/>
                <a:cs typeface="Times New Roman" panose="02020603050405020304" pitchFamily="18" charset="0"/>
              </a:rPr>
              <a:t>1. In Christ there is no east or west,</a:t>
            </a:r>
            <a:br>
              <a:rPr lang="en-GB" sz="4400" b="1" dirty="0">
                <a:latin typeface="Times New Roman" panose="02020603050405020304" pitchFamily="18" charset="0"/>
                <a:cs typeface="Times New Roman" panose="02020603050405020304" pitchFamily="18" charset="0"/>
              </a:rPr>
            </a:br>
            <a:r>
              <a:rPr lang="en-GB" sz="4400" b="1" dirty="0">
                <a:latin typeface="Times New Roman" panose="02020603050405020304" pitchFamily="18" charset="0"/>
                <a:cs typeface="Times New Roman" panose="02020603050405020304" pitchFamily="18" charset="0"/>
              </a:rPr>
              <a:t>In him no south or north,</a:t>
            </a:r>
            <a:br>
              <a:rPr lang="en-GB" sz="4400" b="1" dirty="0">
                <a:latin typeface="Times New Roman" panose="02020603050405020304" pitchFamily="18" charset="0"/>
                <a:cs typeface="Times New Roman" panose="02020603050405020304" pitchFamily="18" charset="0"/>
              </a:rPr>
            </a:br>
            <a:r>
              <a:rPr lang="en-GB" sz="4400" b="1" dirty="0">
                <a:latin typeface="Times New Roman" panose="02020603050405020304" pitchFamily="18" charset="0"/>
                <a:cs typeface="Times New Roman" panose="02020603050405020304" pitchFamily="18" charset="0"/>
              </a:rPr>
              <a:t>But one great fellowship of love</a:t>
            </a:r>
            <a:br>
              <a:rPr lang="en-GB" sz="4400" b="1" dirty="0">
                <a:latin typeface="Times New Roman" panose="02020603050405020304" pitchFamily="18" charset="0"/>
                <a:cs typeface="Times New Roman" panose="02020603050405020304" pitchFamily="18" charset="0"/>
              </a:rPr>
            </a:br>
            <a:r>
              <a:rPr lang="en-GB" sz="4400" b="1" dirty="0" err="1">
                <a:latin typeface="Times New Roman" panose="02020603050405020304" pitchFamily="18" charset="0"/>
                <a:cs typeface="Times New Roman" panose="02020603050405020304" pitchFamily="18" charset="0"/>
              </a:rPr>
              <a:t>Thru'out</a:t>
            </a:r>
            <a:r>
              <a:rPr lang="en-GB" sz="4400" b="1" dirty="0">
                <a:latin typeface="Times New Roman" panose="02020603050405020304" pitchFamily="18" charset="0"/>
                <a:cs typeface="Times New Roman" panose="02020603050405020304" pitchFamily="18" charset="0"/>
              </a:rPr>
              <a:t> the whole wide Earth.</a:t>
            </a:r>
            <a:br>
              <a:rPr lang="en-GB" sz="4400" b="1" dirty="0">
                <a:latin typeface="Times New Roman" panose="02020603050405020304" pitchFamily="18" charset="0"/>
                <a:cs typeface="Times New Roman" panose="02020603050405020304" pitchFamily="18" charset="0"/>
              </a:rPr>
            </a:br>
            <a:endParaRPr lang="en-GB" sz="4400" b="1" dirty="0">
              <a:latin typeface="Times New Roman" panose="02020603050405020304" pitchFamily="18" charset="0"/>
              <a:cs typeface="Times New Roman" panose="02020603050405020304" pitchFamily="18" charset="0"/>
            </a:endParaRPr>
          </a:p>
          <a:p>
            <a:r>
              <a:rPr lang="en-GB" sz="4400" b="1" dirty="0">
                <a:latin typeface="Times New Roman" panose="02020603050405020304" pitchFamily="18" charset="0"/>
                <a:cs typeface="Times New Roman" panose="02020603050405020304" pitchFamily="18" charset="0"/>
              </a:rPr>
              <a:t>2. In him shall true hearts </a:t>
            </a:r>
            <a:r>
              <a:rPr lang="en-GB" sz="4400" b="1" dirty="0" err="1">
                <a:latin typeface="Times New Roman" panose="02020603050405020304" pitchFamily="18" charset="0"/>
                <a:cs typeface="Times New Roman" panose="02020603050405020304" pitchFamily="18" charset="0"/>
              </a:rPr>
              <a:t>ev'rywhere</a:t>
            </a:r>
            <a:br>
              <a:rPr lang="en-GB" sz="4400" b="1" dirty="0">
                <a:latin typeface="Times New Roman" panose="02020603050405020304" pitchFamily="18" charset="0"/>
                <a:cs typeface="Times New Roman" panose="02020603050405020304" pitchFamily="18" charset="0"/>
              </a:rPr>
            </a:br>
            <a:r>
              <a:rPr lang="en-GB" sz="4400" b="1" dirty="0">
                <a:latin typeface="Times New Roman" panose="02020603050405020304" pitchFamily="18" charset="0"/>
                <a:cs typeface="Times New Roman" panose="02020603050405020304" pitchFamily="18" charset="0"/>
              </a:rPr>
              <a:t>Their high communion find.</a:t>
            </a:r>
            <a:br>
              <a:rPr lang="en-GB" sz="4400" b="1" dirty="0">
                <a:latin typeface="Times New Roman" panose="02020603050405020304" pitchFamily="18" charset="0"/>
                <a:cs typeface="Times New Roman" panose="02020603050405020304" pitchFamily="18" charset="0"/>
              </a:rPr>
            </a:br>
            <a:r>
              <a:rPr lang="en-GB" sz="4400" b="1" dirty="0">
                <a:latin typeface="Times New Roman" panose="02020603050405020304" pitchFamily="18" charset="0"/>
                <a:cs typeface="Times New Roman" panose="02020603050405020304" pitchFamily="18" charset="0"/>
              </a:rPr>
              <a:t>His service is the golden cord</a:t>
            </a:r>
            <a:br>
              <a:rPr lang="en-GB" sz="4400" b="1" dirty="0">
                <a:latin typeface="Times New Roman" panose="02020603050405020304" pitchFamily="18" charset="0"/>
                <a:cs typeface="Times New Roman" panose="02020603050405020304" pitchFamily="18" charset="0"/>
              </a:rPr>
            </a:br>
            <a:r>
              <a:rPr lang="en-GB" sz="4400" b="1" dirty="0">
                <a:latin typeface="Times New Roman" panose="02020603050405020304" pitchFamily="18" charset="0"/>
                <a:cs typeface="Times New Roman" panose="02020603050405020304" pitchFamily="18" charset="0"/>
              </a:rPr>
              <a:t>Close binding humankind</a:t>
            </a:r>
          </a:p>
        </p:txBody>
      </p:sp>
      <p:pic>
        <p:nvPicPr>
          <p:cNvPr id="8" name="Picture 7" descr="A black and white image of a musical note&#10;&#10;AI-generated content may be incorrect.">
            <a:extLst>
              <a:ext uri="{FF2B5EF4-FFF2-40B4-BE49-F238E27FC236}">
                <a16:creationId xmlns:a16="http://schemas.microsoft.com/office/drawing/2014/main" id="{6E594733-43B6-7A1E-F1E7-DB3859B1966E}"/>
              </a:ext>
            </a:extLst>
          </p:cNvPr>
          <p:cNvPicPr>
            <a:picLocks noChangeAspect="1"/>
          </p:cNvPicPr>
          <p:nvPr/>
        </p:nvPicPr>
        <p:blipFill>
          <a:blip r:embed="rId2">
            <a:extLst>
              <a:ext uri="{28A0092B-C50C-407E-A947-70E740481C1C}">
                <a14:useLocalDpi xmlns:a14="http://schemas.microsoft.com/office/drawing/2010/main" val="0"/>
              </a:ext>
            </a:extLst>
          </a:blip>
          <a:srcRect l="31692"/>
          <a:stretch/>
        </p:blipFill>
        <p:spPr>
          <a:xfrm>
            <a:off x="9432099" y="4803071"/>
            <a:ext cx="2743199" cy="2007957"/>
          </a:xfrm>
          <a:prstGeom prst="rect">
            <a:avLst/>
          </a:prstGeom>
        </p:spPr>
      </p:pic>
    </p:spTree>
    <p:extLst>
      <p:ext uri="{BB962C8B-B14F-4D97-AF65-F5344CB8AC3E}">
        <p14:creationId xmlns:p14="http://schemas.microsoft.com/office/powerpoint/2010/main" val="674513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D4F5A-E66D-5A89-5AD5-2C4536654F7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23A22A9-A360-BF11-515B-A383B5461666}"/>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FF12187-5EA7-49E6-8EB1-1207ECBA270D}"/>
              </a:ext>
            </a:extLst>
          </p:cNvPr>
          <p:cNvSpPr txBox="1"/>
          <p:nvPr/>
        </p:nvSpPr>
        <p:spPr>
          <a:xfrm>
            <a:off x="531687" y="400692"/>
            <a:ext cx="10769885" cy="6186309"/>
          </a:xfrm>
          <a:prstGeom prst="rect">
            <a:avLst/>
          </a:prstGeom>
          <a:noFill/>
        </p:spPr>
        <p:txBody>
          <a:bodyPr wrap="square">
            <a:spAutoFit/>
          </a:bodyPr>
          <a:lstStyle/>
          <a:p>
            <a:r>
              <a:rPr lang="en-GB" sz="4400" b="1" dirty="0">
                <a:latin typeface="Times New Roman" panose="02020603050405020304" pitchFamily="18" charset="0"/>
                <a:cs typeface="Times New Roman" panose="02020603050405020304" pitchFamily="18" charset="0"/>
              </a:rPr>
              <a:t>3. Join hands, then, children of the faith,</a:t>
            </a:r>
            <a:br>
              <a:rPr lang="en-GB" sz="4400" b="1" dirty="0">
                <a:latin typeface="Times New Roman" panose="02020603050405020304" pitchFamily="18" charset="0"/>
                <a:cs typeface="Times New Roman" panose="02020603050405020304" pitchFamily="18" charset="0"/>
              </a:rPr>
            </a:br>
            <a:r>
              <a:rPr lang="en-GB" sz="4400" b="1" dirty="0">
                <a:latin typeface="Times New Roman" panose="02020603050405020304" pitchFamily="18" charset="0"/>
                <a:cs typeface="Times New Roman" panose="02020603050405020304" pitchFamily="18" charset="0"/>
              </a:rPr>
              <a:t>Whate'er your race may be!</a:t>
            </a:r>
            <a:br>
              <a:rPr lang="en-GB" sz="4400" b="1" dirty="0">
                <a:latin typeface="Times New Roman" panose="02020603050405020304" pitchFamily="18" charset="0"/>
                <a:cs typeface="Times New Roman" panose="02020603050405020304" pitchFamily="18" charset="0"/>
              </a:rPr>
            </a:br>
            <a:r>
              <a:rPr lang="en-GB" sz="4400" b="1" dirty="0">
                <a:latin typeface="Times New Roman" panose="02020603050405020304" pitchFamily="18" charset="0"/>
                <a:cs typeface="Times New Roman" panose="02020603050405020304" pitchFamily="18" charset="0"/>
              </a:rPr>
              <a:t>Who serves my Father as a child</a:t>
            </a:r>
            <a:br>
              <a:rPr lang="en-GB" sz="4400" b="1" dirty="0">
                <a:latin typeface="Times New Roman" panose="02020603050405020304" pitchFamily="18" charset="0"/>
                <a:cs typeface="Times New Roman" panose="02020603050405020304" pitchFamily="18" charset="0"/>
              </a:rPr>
            </a:br>
            <a:r>
              <a:rPr lang="en-GB" sz="4400" b="1" dirty="0">
                <a:latin typeface="Times New Roman" panose="02020603050405020304" pitchFamily="18" charset="0"/>
                <a:cs typeface="Times New Roman" panose="02020603050405020304" pitchFamily="18" charset="0"/>
              </a:rPr>
              <a:t>Is surely kin to me.</a:t>
            </a:r>
            <a:br>
              <a:rPr lang="en-GB" sz="4400" b="1" dirty="0">
                <a:latin typeface="Times New Roman" panose="02020603050405020304" pitchFamily="18" charset="0"/>
                <a:cs typeface="Times New Roman" panose="02020603050405020304" pitchFamily="18" charset="0"/>
              </a:rPr>
            </a:br>
            <a:endParaRPr lang="en-GB" sz="4400" b="1" dirty="0">
              <a:latin typeface="Times New Roman" panose="02020603050405020304" pitchFamily="18" charset="0"/>
              <a:cs typeface="Times New Roman" panose="02020603050405020304" pitchFamily="18" charset="0"/>
            </a:endParaRPr>
          </a:p>
          <a:p>
            <a:r>
              <a:rPr lang="en-GB" sz="4400" b="1" dirty="0">
                <a:latin typeface="Times New Roman" panose="02020603050405020304" pitchFamily="18" charset="0"/>
                <a:cs typeface="Times New Roman" panose="02020603050405020304" pitchFamily="18" charset="0"/>
              </a:rPr>
              <a:t>4. In Christ now meet both east and west,</a:t>
            </a:r>
            <a:br>
              <a:rPr lang="en-GB" sz="4400" b="1" dirty="0">
                <a:latin typeface="Times New Roman" panose="02020603050405020304" pitchFamily="18" charset="0"/>
                <a:cs typeface="Times New Roman" panose="02020603050405020304" pitchFamily="18" charset="0"/>
              </a:rPr>
            </a:br>
            <a:r>
              <a:rPr lang="en-GB" sz="4400" b="1" dirty="0">
                <a:latin typeface="Times New Roman" panose="02020603050405020304" pitchFamily="18" charset="0"/>
                <a:cs typeface="Times New Roman" panose="02020603050405020304" pitchFamily="18" charset="0"/>
              </a:rPr>
              <a:t>In him meet south and north;</a:t>
            </a:r>
            <a:br>
              <a:rPr lang="en-GB" sz="4400" b="1" dirty="0">
                <a:latin typeface="Times New Roman" panose="02020603050405020304" pitchFamily="18" charset="0"/>
                <a:cs typeface="Times New Roman" panose="02020603050405020304" pitchFamily="18" charset="0"/>
              </a:rPr>
            </a:br>
            <a:r>
              <a:rPr lang="en-GB" sz="4400" b="1" dirty="0">
                <a:latin typeface="Times New Roman" panose="02020603050405020304" pitchFamily="18" charset="0"/>
                <a:cs typeface="Times New Roman" panose="02020603050405020304" pitchFamily="18" charset="0"/>
              </a:rPr>
              <a:t>All Christlike souls are one in him,</a:t>
            </a:r>
            <a:br>
              <a:rPr lang="en-GB" sz="4400" b="1" dirty="0">
                <a:latin typeface="Times New Roman" panose="02020603050405020304" pitchFamily="18" charset="0"/>
                <a:cs typeface="Times New Roman" panose="02020603050405020304" pitchFamily="18" charset="0"/>
              </a:rPr>
            </a:br>
            <a:r>
              <a:rPr lang="en-GB" sz="4400" b="1" dirty="0">
                <a:latin typeface="Times New Roman" panose="02020603050405020304" pitchFamily="18" charset="0"/>
                <a:cs typeface="Times New Roman" panose="02020603050405020304" pitchFamily="18" charset="0"/>
              </a:rPr>
              <a:t>Throughout the whole wide Earth.</a:t>
            </a:r>
          </a:p>
        </p:txBody>
      </p:sp>
      <p:pic>
        <p:nvPicPr>
          <p:cNvPr id="8" name="Picture 7" descr="A black and white image of a musical note&#10;&#10;AI-generated content may be incorrect.">
            <a:extLst>
              <a:ext uri="{FF2B5EF4-FFF2-40B4-BE49-F238E27FC236}">
                <a16:creationId xmlns:a16="http://schemas.microsoft.com/office/drawing/2014/main" id="{085406C5-11E8-402E-789E-94A189BCB441}"/>
              </a:ext>
            </a:extLst>
          </p:cNvPr>
          <p:cNvPicPr>
            <a:picLocks noChangeAspect="1"/>
          </p:cNvPicPr>
          <p:nvPr/>
        </p:nvPicPr>
        <p:blipFill>
          <a:blip r:embed="rId2">
            <a:extLst>
              <a:ext uri="{28A0092B-C50C-407E-A947-70E740481C1C}">
                <a14:useLocalDpi xmlns:a14="http://schemas.microsoft.com/office/drawing/2010/main" val="0"/>
              </a:ext>
            </a:extLst>
          </a:blip>
          <a:srcRect l="31692"/>
          <a:stretch/>
        </p:blipFill>
        <p:spPr>
          <a:xfrm>
            <a:off x="9432099" y="4803071"/>
            <a:ext cx="2743199" cy="2007957"/>
          </a:xfrm>
          <a:prstGeom prst="rect">
            <a:avLst/>
          </a:prstGeom>
        </p:spPr>
      </p:pic>
    </p:spTree>
    <p:extLst>
      <p:ext uri="{BB962C8B-B14F-4D97-AF65-F5344CB8AC3E}">
        <p14:creationId xmlns:p14="http://schemas.microsoft.com/office/powerpoint/2010/main" val="2691751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4A804-16B7-BBC3-76A0-2EC23880057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DD86BE6-817D-1EC3-1F84-8C79EBBEB520}"/>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11996C22-CF06-A564-A96D-375313B4247E}"/>
              </a:ext>
            </a:extLst>
          </p:cNvPr>
          <p:cNvSpPr txBox="1"/>
          <p:nvPr/>
        </p:nvSpPr>
        <p:spPr>
          <a:xfrm>
            <a:off x="0" y="15657"/>
            <a:ext cx="4233797"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Preparing our Hearts</a:t>
            </a:r>
          </a:p>
        </p:txBody>
      </p:sp>
      <p:pic>
        <p:nvPicPr>
          <p:cNvPr id="6" name="Picture 5" descr="Memorial Candle&quot; Images – Browse 4,450 Stock Photos, Vectors, and Video |  Adobe Stock">
            <a:extLst>
              <a:ext uri="{FF2B5EF4-FFF2-40B4-BE49-F238E27FC236}">
                <a16:creationId xmlns:a16="http://schemas.microsoft.com/office/drawing/2014/main" id="{3EAE24CC-8819-14E1-B1F7-FCE58891B1A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1094" y="4751456"/>
            <a:ext cx="2510906" cy="2106544"/>
          </a:xfrm>
          <a:prstGeom prst="rect">
            <a:avLst/>
          </a:prstGeom>
          <a:noFill/>
        </p:spPr>
      </p:pic>
      <p:sp>
        <p:nvSpPr>
          <p:cNvPr id="10" name="TextBox 9">
            <a:extLst>
              <a:ext uri="{FF2B5EF4-FFF2-40B4-BE49-F238E27FC236}">
                <a16:creationId xmlns:a16="http://schemas.microsoft.com/office/drawing/2014/main" id="{44E985AE-D6C8-F247-A22B-0B23EB3C5B81}"/>
              </a:ext>
            </a:extLst>
          </p:cNvPr>
          <p:cNvSpPr txBox="1"/>
          <p:nvPr/>
        </p:nvSpPr>
        <p:spPr>
          <a:xfrm>
            <a:off x="613775" y="1186841"/>
            <a:ext cx="10333973" cy="4893647"/>
          </a:xfrm>
          <a:prstGeom prst="rect">
            <a:avLst/>
          </a:prstGeom>
          <a:noFill/>
        </p:spPr>
        <p:txBody>
          <a:bodyPr wrap="square" rtlCol="0">
            <a:spAutoFit/>
          </a:bodyPr>
          <a:lstStyle/>
          <a:p>
            <a:pPr algn="just">
              <a:tabLst>
                <a:tab pos="1847850" algn="l"/>
              </a:tabLst>
            </a:pPr>
            <a:r>
              <a:rPr lang="en-GB" sz="5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Coming together as God’s family, with confidence let us ask for wholeness from the Lord, for he is full of gentleness and compassion.</a:t>
            </a:r>
          </a:p>
          <a:p>
            <a:pPr algn="just">
              <a:tabLst>
                <a:tab pos="1847850" algn="l"/>
              </a:tabLst>
            </a:pPr>
            <a:endParaRPr lang="en-GB" sz="4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tabLst>
                <a:tab pos="1847850" algn="l"/>
              </a:tabLst>
            </a:pPr>
            <a:r>
              <a:rPr lang="en-GB" sz="4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time of silence for reflection</a:t>
            </a:r>
          </a:p>
        </p:txBody>
      </p:sp>
    </p:spTree>
    <p:extLst>
      <p:ext uri="{BB962C8B-B14F-4D97-AF65-F5344CB8AC3E}">
        <p14:creationId xmlns:p14="http://schemas.microsoft.com/office/powerpoint/2010/main" val="3067274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EB67F-D937-E0C7-AFE8-FC0315EAC70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DFCD437-854B-4876-86DD-19A3F6D538DB}"/>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DA0B4CB5-1F67-A456-C799-71834372F8D9}"/>
              </a:ext>
            </a:extLst>
          </p:cNvPr>
          <p:cNvSpPr txBox="1"/>
          <p:nvPr/>
        </p:nvSpPr>
        <p:spPr>
          <a:xfrm>
            <a:off x="0" y="15657"/>
            <a:ext cx="4233797"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Preparing our Hearts</a:t>
            </a:r>
          </a:p>
        </p:txBody>
      </p:sp>
      <p:pic>
        <p:nvPicPr>
          <p:cNvPr id="6" name="Picture 5" descr="Memorial Candle&quot; Images – Browse 4,450 Stock Photos, Vectors, and Video |  Adobe Stock">
            <a:extLst>
              <a:ext uri="{FF2B5EF4-FFF2-40B4-BE49-F238E27FC236}">
                <a16:creationId xmlns:a16="http://schemas.microsoft.com/office/drawing/2014/main" id="{66B5DECB-082C-497A-659F-AA3339B1BC8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1094" y="4751456"/>
            <a:ext cx="2510906" cy="2106544"/>
          </a:xfrm>
          <a:prstGeom prst="rect">
            <a:avLst/>
          </a:prstGeom>
          <a:noFill/>
        </p:spPr>
      </p:pic>
      <p:sp>
        <p:nvSpPr>
          <p:cNvPr id="10" name="TextBox 9">
            <a:extLst>
              <a:ext uri="{FF2B5EF4-FFF2-40B4-BE49-F238E27FC236}">
                <a16:creationId xmlns:a16="http://schemas.microsoft.com/office/drawing/2014/main" id="{D4439B4A-B863-689A-6387-78ADCBF2F793}"/>
              </a:ext>
            </a:extLst>
          </p:cNvPr>
          <p:cNvSpPr txBox="1"/>
          <p:nvPr/>
        </p:nvSpPr>
        <p:spPr>
          <a:xfrm>
            <a:off x="767887" y="933033"/>
            <a:ext cx="10333973" cy="4247317"/>
          </a:xfrm>
          <a:prstGeom prst="rect">
            <a:avLst/>
          </a:prstGeom>
          <a:noFill/>
        </p:spPr>
        <p:txBody>
          <a:bodyPr wrap="square" rtlCol="0">
            <a:spAutoFit/>
          </a:bodyPr>
          <a:lstStyle/>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Almighty God,</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our heavenly Father,</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 have sinned against you</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 against our neighbour</a:t>
            </a:r>
          </a:p>
          <a:p>
            <a:pPr>
              <a:tabLst>
                <a:tab pos="1847850" algn="l"/>
              </a:tabLst>
            </a:pPr>
            <a:r>
              <a:rPr lang="en-GB" sz="5400" b="1">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 thought and word and deed,</a:t>
            </a:r>
            <a:endPar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1633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0A2B2-701E-AF92-C984-C7F9EABAD88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3E95460-365C-1479-01A7-72A88A4FAD06}"/>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04244156-FD4C-F1DD-25A8-6EEEA0F9DE6C}"/>
              </a:ext>
            </a:extLst>
          </p:cNvPr>
          <p:cNvSpPr txBox="1"/>
          <p:nvPr/>
        </p:nvSpPr>
        <p:spPr>
          <a:xfrm>
            <a:off x="0" y="15657"/>
            <a:ext cx="4233797"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Preparing our Hearts</a:t>
            </a:r>
          </a:p>
        </p:txBody>
      </p:sp>
      <p:pic>
        <p:nvPicPr>
          <p:cNvPr id="6" name="Picture 5" descr="Memorial Candle&quot; Images – Browse 4,450 Stock Photos, Vectors, and Video |  Adobe Stock">
            <a:extLst>
              <a:ext uri="{FF2B5EF4-FFF2-40B4-BE49-F238E27FC236}">
                <a16:creationId xmlns:a16="http://schemas.microsoft.com/office/drawing/2014/main" id="{F581793D-63A4-5264-76C1-1752CEA65D1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1094" y="4751456"/>
            <a:ext cx="2510906" cy="2106544"/>
          </a:xfrm>
          <a:prstGeom prst="rect">
            <a:avLst/>
          </a:prstGeom>
          <a:noFill/>
        </p:spPr>
      </p:pic>
      <p:sp>
        <p:nvSpPr>
          <p:cNvPr id="10" name="TextBox 9">
            <a:extLst>
              <a:ext uri="{FF2B5EF4-FFF2-40B4-BE49-F238E27FC236}">
                <a16:creationId xmlns:a16="http://schemas.microsoft.com/office/drawing/2014/main" id="{F7336C5D-81C2-73D4-7197-363C90D33A4D}"/>
              </a:ext>
            </a:extLst>
          </p:cNvPr>
          <p:cNvSpPr txBox="1"/>
          <p:nvPr/>
        </p:nvSpPr>
        <p:spPr>
          <a:xfrm>
            <a:off x="767887" y="933033"/>
            <a:ext cx="10333973" cy="4247317"/>
          </a:xfrm>
          <a:prstGeom prst="rect">
            <a:avLst/>
          </a:prstGeom>
          <a:noFill/>
        </p:spPr>
        <p:txBody>
          <a:bodyPr wrap="square" rtlCol="0">
            <a:spAutoFit/>
          </a:bodyPr>
          <a:lstStyle/>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through negligence,</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through weakness,</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through our own deliberate fault.</a:t>
            </a:r>
          </a:p>
          <a:p>
            <a:pPr algn="just">
              <a:tabLst>
                <a:tab pos="1847850" algn="l"/>
              </a:tabLst>
            </a:pPr>
            <a:r>
              <a:rPr lang="en-GB" sz="5400" b="1">
                <a:solidFill>
                  <a:srgbClr val="000000"/>
                </a:solidFill>
                <a:latin typeface="Times New Roman" panose="02020603050405020304" pitchFamily="18" charset="0"/>
                <a:ea typeface="Calibri" panose="020F0502020204030204" pitchFamily="34" charset="0"/>
                <a:cs typeface="Times New Roman" panose="02020603050405020304" pitchFamily="18" charset="0"/>
              </a:rPr>
              <a:t>We are truly sorry </a:t>
            </a:r>
          </a:p>
          <a:p>
            <a:pPr algn="just">
              <a:tabLst>
                <a:tab pos="1847850" algn="l"/>
              </a:tabLst>
            </a:pPr>
            <a:r>
              <a:rPr lang="en-GB" sz="5400" b="1">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and repent of all our sins. </a:t>
            </a:r>
          </a:p>
        </p:txBody>
      </p:sp>
    </p:spTree>
    <p:extLst>
      <p:ext uri="{BB962C8B-B14F-4D97-AF65-F5344CB8AC3E}">
        <p14:creationId xmlns:p14="http://schemas.microsoft.com/office/powerpoint/2010/main" val="3374565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8B24A-E72C-7195-8153-AE3A9391FD8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F377463-E6AC-F86B-4BCC-251DDBFA693D}"/>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C36B0B1C-76C6-FC10-1538-E2D0248B7992}"/>
              </a:ext>
            </a:extLst>
          </p:cNvPr>
          <p:cNvSpPr txBox="1"/>
          <p:nvPr/>
        </p:nvSpPr>
        <p:spPr>
          <a:xfrm>
            <a:off x="0" y="15657"/>
            <a:ext cx="4233797"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Preparing our Hearts</a:t>
            </a:r>
          </a:p>
        </p:txBody>
      </p:sp>
      <p:pic>
        <p:nvPicPr>
          <p:cNvPr id="6" name="Picture 5" descr="Memorial Candle&quot; Images – Browse 4,450 Stock Photos, Vectors, and Video |  Adobe Stock">
            <a:extLst>
              <a:ext uri="{FF2B5EF4-FFF2-40B4-BE49-F238E27FC236}">
                <a16:creationId xmlns:a16="http://schemas.microsoft.com/office/drawing/2014/main" id="{FD3604DF-5EBA-BC63-9287-A206B0E09D3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1094" y="4751456"/>
            <a:ext cx="2510906" cy="2106544"/>
          </a:xfrm>
          <a:prstGeom prst="rect">
            <a:avLst/>
          </a:prstGeom>
          <a:noFill/>
        </p:spPr>
      </p:pic>
      <p:sp>
        <p:nvSpPr>
          <p:cNvPr id="10" name="TextBox 9">
            <a:extLst>
              <a:ext uri="{FF2B5EF4-FFF2-40B4-BE49-F238E27FC236}">
                <a16:creationId xmlns:a16="http://schemas.microsoft.com/office/drawing/2014/main" id="{2E4DB859-5643-0606-3A90-5589636E2B7A}"/>
              </a:ext>
            </a:extLst>
          </p:cNvPr>
          <p:cNvSpPr txBox="1"/>
          <p:nvPr/>
        </p:nvSpPr>
        <p:spPr>
          <a:xfrm>
            <a:off x="613775" y="1186841"/>
            <a:ext cx="10333973" cy="5078313"/>
          </a:xfrm>
          <a:prstGeom prst="rect">
            <a:avLst/>
          </a:prstGeom>
          <a:noFill/>
        </p:spPr>
        <p:txBody>
          <a:bodyPr wrap="square" rtlCol="0">
            <a:spAutoFit/>
          </a:bodyPr>
          <a:lstStyle/>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 the sake of your Son</a:t>
            </a:r>
          </a:p>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Jesus Christ, who died for us, </a:t>
            </a:r>
          </a:p>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forgive us all that is past,</a:t>
            </a:r>
          </a:p>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 grant that we may serve you</a:t>
            </a:r>
          </a:p>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newness of life to the glory</a:t>
            </a:r>
          </a:p>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of your name. Amen</a:t>
            </a:r>
            <a:endParaRPr lang="en-GB" sz="4800" b="1"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55558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AE25E-C183-01B8-2B5E-F392FFA0B0E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55E9464-F651-AC34-3F17-F52EB2E4B5FD}"/>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44DADF2E-0EB5-3E0A-EA66-7C6AA7A227B3}"/>
              </a:ext>
            </a:extLst>
          </p:cNvPr>
          <p:cNvSpPr txBox="1"/>
          <p:nvPr/>
        </p:nvSpPr>
        <p:spPr>
          <a:xfrm>
            <a:off x="0" y="15657"/>
            <a:ext cx="5461348"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Celebrating God’s Presence</a:t>
            </a:r>
          </a:p>
        </p:txBody>
      </p:sp>
      <p:pic>
        <p:nvPicPr>
          <p:cNvPr id="2" name="Picture 1" descr="Free Christian Clipart Forgiveness | Free Images at Clker.com - vector clip  art online, royalty free &amp; public domain">
            <a:extLst>
              <a:ext uri="{FF2B5EF4-FFF2-40B4-BE49-F238E27FC236}">
                <a16:creationId xmlns:a16="http://schemas.microsoft.com/office/drawing/2014/main" id="{CF57E135-B838-6BFC-A0E3-CCE54CB2881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9DC55C2E-8BA8-10BB-7122-31E385631214}"/>
              </a:ext>
            </a:extLst>
          </p:cNvPr>
          <p:cNvSpPr txBox="1"/>
          <p:nvPr/>
        </p:nvSpPr>
        <p:spPr>
          <a:xfrm>
            <a:off x="596900" y="1151904"/>
            <a:ext cx="10769600" cy="3816429"/>
          </a:xfrm>
          <a:prstGeom prst="rect">
            <a:avLst/>
          </a:prstGeom>
          <a:noFill/>
        </p:spPr>
        <p:txBody>
          <a:bodyPr wrap="square">
            <a:spAutoFit/>
          </a:bodyPr>
          <a:lstStyle/>
          <a:p>
            <a:pPr algn="just">
              <a:spcAft>
                <a:spcPts val="800"/>
              </a:spcAf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May the Father restore you by his </a:t>
            </a:r>
          </a:p>
          <a:p>
            <a:pPr algn="just">
              <a:spcAft>
                <a:spcPts val="800"/>
              </a:spcAf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Spirit and raise you to new life in </a:t>
            </a:r>
          </a:p>
          <a:p>
            <a:pPr algn="just">
              <a:spcAft>
                <a:spcPts val="800"/>
              </a:spcAf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Christ our Lord.</a:t>
            </a:r>
          </a:p>
          <a:p>
            <a:pPr algn="just">
              <a:spcAft>
                <a:spcPts val="800"/>
              </a:spcAft>
            </a:pPr>
            <a:r>
              <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Amen.</a:t>
            </a:r>
            <a:endParaRPr lang="en-GB" sz="6600" b="1" i="1">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2670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D38BD-C1E9-6C27-B182-D03602AD1D8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254AC54-76D3-5330-C027-34CD098F50D2}"/>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34551CCA-FBC5-6086-765F-D0A4B81A493E}"/>
              </a:ext>
            </a:extLst>
          </p:cNvPr>
          <p:cNvSpPr txBox="1"/>
          <p:nvPr/>
        </p:nvSpPr>
        <p:spPr>
          <a:xfrm>
            <a:off x="0" y="15657"/>
            <a:ext cx="5461348" cy="646331"/>
          </a:xfrm>
          <a:prstGeom prst="rect">
            <a:avLst/>
          </a:prstGeom>
          <a:solidFill>
            <a:schemeClr val="bg1"/>
          </a:solidFill>
        </p:spPr>
        <p:txBody>
          <a:bodyPr wrap="square">
            <a:spAutoFit/>
          </a:bodyPr>
          <a:lstStyle/>
          <a:p>
            <a:r>
              <a:rPr lang="en-GB" sz="3600" b="1" dirty="0">
                <a:latin typeface="Dreaming Outloud Pro" panose="03050502040302030504" pitchFamily="66" charset="0"/>
                <a:cs typeface="Dreaming Outloud Pro" panose="03050502040302030504" pitchFamily="66" charset="0"/>
              </a:rPr>
              <a:t>Celebrating God’s Presence</a:t>
            </a:r>
          </a:p>
        </p:txBody>
      </p:sp>
      <p:pic>
        <p:nvPicPr>
          <p:cNvPr id="2" name="Picture 1" descr="Free Christian Clipart Forgiveness | Free Images at Clker.com - vector clip  art online, royalty free &amp; public domain">
            <a:extLst>
              <a:ext uri="{FF2B5EF4-FFF2-40B4-BE49-F238E27FC236}">
                <a16:creationId xmlns:a16="http://schemas.microsoft.com/office/drawing/2014/main" id="{F9E398A7-DF51-645B-DA1B-3F8640934CC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404FD44F-4173-3399-B5D6-A03F785859BC}"/>
              </a:ext>
            </a:extLst>
          </p:cNvPr>
          <p:cNvSpPr txBox="1"/>
          <p:nvPr/>
        </p:nvSpPr>
        <p:spPr>
          <a:xfrm>
            <a:off x="787511" y="2393849"/>
            <a:ext cx="10333973" cy="1723549"/>
          </a:xfrm>
          <a:prstGeom prst="rect">
            <a:avLst/>
          </a:prstGeom>
          <a:noFill/>
        </p:spPr>
        <p:txBody>
          <a:bodyPr wrap="square" rtlCol="0">
            <a:spAutoFit/>
          </a:bodyPr>
          <a:lstStyle/>
          <a:p>
            <a:pPr algn="just">
              <a:tabLst>
                <a:tab pos="1847850" algn="l"/>
              </a:tabLst>
            </a:pPr>
            <a:r>
              <a:rPr lang="en-GB" sz="6600" dirty="0">
                <a:effectLst/>
                <a:latin typeface="Times New Roman" panose="02020603050405020304" pitchFamily="18" charset="0"/>
                <a:ea typeface="Calibri" panose="020F0502020204030204" pitchFamily="34" charset="0"/>
                <a:cs typeface="Times New Roman" panose="02020603050405020304" pitchFamily="18" charset="0"/>
              </a:rPr>
              <a:t>The Peruvian Gloria</a:t>
            </a:r>
          </a:p>
          <a:p>
            <a:pPr>
              <a:tabLst>
                <a:tab pos="1847850" algn="l"/>
              </a:tabLst>
            </a:pPr>
            <a:r>
              <a:rPr lang="en-GB" sz="4000" dirty="0">
                <a:latin typeface="Times New Roman" panose="02020603050405020304" pitchFamily="18" charset="0"/>
                <a:ea typeface="Calibri" panose="020F0502020204030204" pitchFamily="34" charset="0"/>
                <a:cs typeface="Times New Roman" panose="02020603050405020304" pitchFamily="18" charset="0"/>
              </a:rPr>
              <a:t>A&amp;M 679</a:t>
            </a:r>
            <a:endParaRPr lang="en-GB" sz="4000" dirty="0"/>
          </a:p>
        </p:txBody>
      </p:sp>
    </p:spTree>
    <p:extLst>
      <p:ext uri="{BB962C8B-B14F-4D97-AF65-F5344CB8AC3E}">
        <p14:creationId xmlns:p14="http://schemas.microsoft.com/office/powerpoint/2010/main" val="673166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81639-50E7-4024-C03F-0D1D35194B2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E714938-9511-78E4-1BCE-DEE68AF83762}"/>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AD143275-4299-66CF-B224-0847EC716914}"/>
              </a:ext>
            </a:extLst>
          </p:cNvPr>
          <p:cNvSpPr txBox="1"/>
          <p:nvPr/>
        </p:nvSpPr>
        <p:spPr>
          <a:xfrm>
            <a:off x="0" y="15657"/>
            <a:ext cx="5461348"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Celebrating God’s Presence</a:t>
            </a:r>
          </a:p>
        </p:txBody>
      </p:sp>
      <p:pic>
        <p:nvPicPr>
          <p:cNvPr id="2" name="Picture 1" descr="Free Christian Clipart Forgiveness | Free Images at Clker.com - vector clip  art online, royalty free &amp; public domain">
            <a:extLst>
              <a:ext uri="{FF2B5EF4-FFF2-40B4-BE49-F238E27FC236}">
                <a16:creationId xmlns:a16="http://schemas.microsoft.com/office/drawing/2014/main" id="{EB251CFC-C938-CB66-4832-B197479239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6B2713C0-CE24-F5D0-FC94-5C8209395736}"/>
              </a:ext>
            </a:extLst>
          </p:cNvPr>
          <p:cNvSpPr txBox="1"/>
          <p:nvPr/>
        </p:nvSpPr>
        <p:spPr>
          <a:xfrm>
            <a:off x="463462" y="809169"/>
            <a:ext cx="11248374" cy="4708981"/>
          </a:xfrm>
          <a:prstGeom prst="rect">
            <a:avLst/>
          </a:prstGeom>
          <a:noFill/>
        </p:spPr>
        <p:txBody>
          <a:bodyPr wrap="square">
            <a:spAutoFit/>
          </a:bodyPr>
          <a:lstStyle/>
          <a:p>
            <a:r>
              <a:rPr lang="en-GB" sz="3600" i="1" dirty="0">
                <a:effectLst/>
                <a:latin typeface="Times New Roman" panose="02020603050405020304" pitchFamily="18" charset="0"/>
                <a:ea typeface="Times New Roman" panose="02020603050405020304" pitchFamily="18" charset="0"/>
                <a:cs typeface="Times New Roman" panose="02020603050405020304" pitchFamily="18" charset="0"/>
              </a:rPr>
              <a:t>The Collect, the family prayer for the week</a:t>
            </a:r>
          </a:p>
          <a:p>
            <a:r>
              <a:rPr lang="en-GB" sz="4400" b="0" i="0" dirty="0">
                <a:solidFill>
                  <a:srgbClr val="1F1F1F"/>
                </a:solidFill>
                <a:effectLst/>
                <a:latin typeface="Google Sans"/>
              </a:rPr>
              <a:t>Risen Christ, by the lakeside you renewed your call to your disciples: help your Church to obey your command and draw the nations to the fire of your love, to the glory of God the Father. </a:t>
            </a:r>
            <a:br>
              <a:rPr lang="en-GB" sz="4400" dirty="0"/>
            </a:br>
            <a:br>
              <a:rPr lang="en-GB" sz="4400" dirty="0"/>
            </a:br>
            <a:r>
              <a:rPr lang="en-GB" sz="4400" b="1" i="0" dirty="0">
                <a:solidFill>
                  <a:srgbClr val="1F1F1F"/>
                </a:solidFill>
                <a:effectLst/>
                <a:latin typeface="Times New Roman" panose="02020603050405020304" pitchFamily="18" charset="0"/>
                <a:cs typeface="Times New Roman" panose="02020603050405020304" pitchFamily="18" charset="0"/>
              </a:rPr>
              <a:t>Amen.</a:t>
            </a:r>
            <a:endParaRPr lang="en-GB" sz="4400" b="1" i="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1375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F70E2-D0A5-61FB-055B-5E57F85312A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A107BAA-F00C-0397-E203-98A93998808A}"/>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BF57798-C1BF-341B-1FC1-0408FD8CFD11}"/>
              </a:ext>
            </a:extLst>
          </p:cNvPr>
          <p:cNvSpPr txBox="1"/>
          <p:nvPr/>
        </p:nvSpPr>
        <p:spPr>
          <a:xfrm>
            <a:off x="0" y="15657"/>
            <a:ext cx="3532340"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Today’s Readings</a:t>
            </a:r>
          </a:p>
        </p:txBody>
      </p:sp>
      <p:sp>
        <p:nvSpPr>
          <p:cNvPr id="6" name="TextBox 5">
            <a:extLst>
              <a:ext uri="{FF2B5EF4-FFF2-40B4-BE49-F238E27FC236}">
                <a16:creationId xmlns:a16="http://schemas.microsoft.com/office/drawing/2014/main" id="{E04E80B1-29B2-847F-AEAA-7E987ACB0077}"/>
              </a:ext>
            </a:extLst>
          </p:cNvPr>
          <p:cNvSpPr txBox="1"/>
          <p:nvPr/>
        </p:nvSpPr>
        <p:spPr>
          <a:xfrm>
            <a:off x="613775" y="1186841"/>
            <a:ext cx="10333973" cy="3477875"/>
          </a:xfrm>
          <a:prstGeom prst="rect">
            <a:avLst/>
          </a:prstGeom>
          <a:noFill/>
        </p:spPr>
        <p:txBody>
          <a:bodyPr wrap="square" rtlCol="0">
            <a:spAutoFit/>
          </a:bodyPr>
          <a:lstStyle/>
          <a:p>
            <a:pPr algn="just">
              <a:tabLst>
                <a:tab pos="1847850" algn="l"/>
              </a:tabLst>
            </a:pPr>
            <a:r>
              <a:rPr lang="en-GB" sz="4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Our first reading is</a:t>
            </a:r>
          </a:p>
          <a:p>
            <a:pPr algn="just">
              <a:tabLst>
                <a:tab pos="1847850" algn="l"/>
              </a:tabLst>
            </a:pPr>
            <a:r>
              <a:rPr lang="en-GB" sz="6600" i="1" dirty="0"/>
              <a:t>Acts 17:22-31</a:t>
            </a:r>
          </a:p>
          <a:p>
            <a:pPr algn="just">
              <a:tabLst>
                <a:tab pos="1847850" algn="l"/>
              </a:tabLst>
            </a:pPr>
            <a:endParaRPr lang="en-GB" sz="6600" dirty="0">
              <a:solidFill>
                <a:srgbClr val="1F1F1F"/>
              </a:solidFill>
              <a:latin typeface="Google Sans"/>
            </a:endParaRPr>
          </a:p>
          <a:p>
            <a:pPr algn="just">
              <a:tabLst>
                <a:tab pos="1847850" algn="l"/>
              </a:tabLst>
            </a:pPr>
            <a:r>
              <a:rPr lang="en-GB" sz="4000" dirty="0">
                <a:solidFill>
                  <a:srgbClr val="1F1F1F"/>
                </a:solidFill>
                <a:latin typeface="Google Sans"/>
              </a:rPr>
              <a:t>In which we meet Paul again</a:t>
            </a:r>
            <a:endParaRPr lang="en-GB" sz="1050" dirty="0">
              <a:solidFill>
                <a:srgbClr val="FF0000"/>
              </a:solidFill>
            </a:endParaRPr>
          </a:p>
        </p:txBody>
      </p:sp>
      <p:pic>
        <p:nvPicPr>
          <p:cNvPr id="3" name="Picture 2">
            <a:extLst>
              <a:ext uri="{FF2B5EF4-FFF2-40B4-BE49-F238E27FC236}">
                <a16:creationId xmlns:a16="http://schemas.microsoft.com/office/drawing/2014/main" id="{E403B728-2330-CE71-DADE-D874696C4BA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696821" y="3906923"/>
            <a:ext cx="2495179" cy="2852544"/>
          </a:xfrm>
          <a:prstGeom prst="rect">
            <a:avLst/>
          </a:prstGeom>
        </p:spPr>
      </p:pic>
    </p:spTree>
    <p:extLst>
      <p:ext uri="{BB962C8B-B14F-4D97-AF65-F5344CB8AC3E}">
        <p14:creationId xmlns:p14="http://schemas.microsoft.com/office/powerpoint/2010/main" val="1857731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7B07B-9F71-F60D-FD83-79EA2DDB717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182BA20-9BF4-0D6B-50ED-AEF9CC2B535E}"/>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DC1E9DCA-FC75-1CAA-DCB3-2C890ABF4C28}"/>
              </a:ext>
            </a:extLst>
          </p:cNvPr>
          <p:cNvSpPr txBox="1"/>
          <p:nvPr/>
        </p:nvSpPr>
        <p:spPr>
          <a:xfrm>
            <a:off x="0" y="15657"/>
            <a:ext cx="3532340"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Today’s Readings</a:t>
            </a:r>
          </a:p>
        </p:txBody>
      </p:sp>
      <p:sp>
        <p:nvSpPr>
          <p:cNvPr id="6" name="TextBox 5">
            <a:extLst>
              <a:ext uri="{FF2B5EF4-FFF2-40B4-BE49-F238E27FC236}">
                <a16:creationId xmlns:a16="http://schemas.microsoft.com/office/drawing/2014/main" id="{D79C08FC-E5C5-A31D-2D31-D441214F5B5F}"/>
              </a:ext>
            </a:extLst>
          </p:cNvPr>
          <p:cNvSpPr txBox="1"/>
          <p:nvPr/>
        </p:nvSpPr>
        <p:spPr>
          <a:xfrm>
            <a:off x="538619" y="809169"/>
            <a:ext cx="10333973" cy="5386090"/>
          </a:xfrm>
          <a:prstGeom prst="rect">
            <a:avLst/>
          </a:prstGeom>
          <a:noFill/>
        </p:spPr>
        <p:txBody>
          <a:bodyPr wrap="square" rtlCol="0">
            <a:spAutoFit/>
          </a:bodyPr>
          <a:lstStyle/>
          <a:p>
            <a:pPr algn="just">
              <a:tabLst>
                <a:tab pos="1847850" algn="l"/>
              </a:tabLst>
            </a:pPr>
            <a:r>
              <a:rPr lang="en-GB" sz="4800" dirty="0">
                <a:solidFill>
                  <a:srgbClr val="1F1F1F"/>
                </a:solidFill>
                <a:latin typeface="Times New Roman" panose="02020603050405020304" pitchFamily="18" charset="0"/>
                <a:cs typeface="Times New Roman" panose="02020603050405020304" pitchFamily="18" charset="0"/>
              </a:rPr>
              <a:t>Hear the Gospel of our Lord Jesus Christ according to John</a:t>
            </a:r>
          </a:p>
          <a:p>
            <a:pPr algn="just">
              <a:tabLst>
                <a:tab pos="1847850" algn="l"/>
              </a:tabLst>
            </a:pPr>
            <a:r>
              <a:rPr lang="en-GB" sz="5000" b="1" dirty="0">
                <a:solidFill>
                  <a:srgbClr val="1F1F1F"/>
                </a:solidFill>
                <a:latin typeface="Times New Roman" panose="02020603050405020304" pitchFamily="18" charset="0"/>
                <a:cs typeface="Times New Roman" panose="02020603050405020304" pitchFamily="18" charset="0"/>
              </a:rPr>
              <a:t>Glory to you O Lord</a:t>
            </a:r>
          </a:p>
          <a:p>
            <a:pPr algn="just">
              <a:tabLst>
                <a:tab pos="1847850" algn="l"/>
              </a:tabLst>
            </a:pPr>
            <a:endParaRPr lang="en-GB" sz="3200" dirty="0">
              <a:solidFill>
                <a:srgbClr val="1F1F1F"/>
              </a:solidFill>
              <a:latin typeface="Times New Roman" panose="02020603050405020304" pitchFamily="18" charset="0"/>
              <a:cs typeface="Times New Roman" panose="02020603050405020304" pitchFamily="18" charset="0"/>
            </a:endParaRPr>
          </a:p>
          <a:p>
            <a:pPr algn="just">
              <a:tabLst>
                <a:tab pos="1847850" algn="l"/>
              </a:tabLst>
            </a:pPr>
            <a:r>
              <a:rPr lang="en-GB" sz="3600" i="1" dirty="0"/>
              <a:t>John 14:15-21</a:t>
            </a:r>
          </a:p>
          <a:p>
            <a:pPr algn="just">
              <a:tabLst>
                <a:tab pos="1847850" algn="l"/>
              </a:tabLst>
            </a:pPr>
            <a:endParaRPr lang="en-GB" sz="3200" dirty="0">
              <a:solidFill>
                <a:srgbClr val="1F1F1F"/>
              </a:solidFill>
              <a:latin typeface="Times New Roman" panose="02020603050405020304" pitchFamily="18" charset="0"/>
              <a:cs typeface="Times New Roman" panose="02020603050405020304" pitchFamily="18" charset="0"/>
            </a:endParaRPr>
          </a:p>
          <a:p>
            <a:pPr algn="just">
              <a:tabLst>
                <a:tab pos="1847850" algn="l"/>
              </a:tabLst>
            </a:pPr>
            <a:r>
              <a:rPr lang="en-GB" sz="4800" dirty="0">
                <a:solidFill>
                  <a:srgbClr val="1F1F1F"/>
                </a:solidFill>
                <a:latin typeface="Times New Roman" panose="02020603050405020304" pitchFamily="18" charset="0"/>
                <a:cs typeface="Times New Roman" panose="02020603050405020304" pitchFamily="18" charset="0"/>
              </a:rPr>
              <a:t>This is the Gospel of the Lord</a:t>
            </a:r>
          </a:p>
          <a:p>
            <a:pPr algn="just">
              <a:tabLst>
                <a:tab pos="1847850" algn="l"/>
              </a:tabLst>
            </a:pPr>
            <a:r>
              <a:rPr lang="en-GB" sz="5000" b="1" dirty="0">
                <a:solidFill>
                  <a:srgbClr val="1F1F1F"/>
                </a:solidFill>
                <a:latin typeface="Times New Roman" panose="02020603050405020304" pitchFamily="18" charset="0"/>
                <a:cs typeface="Times New Roman" panose="02020603050405020304" pitchFamily="18" charset="0"/>
              </a:rPr>
              <a:t>Praise to you O Christ</a:t>
            </a:r>
          </a:p>
        </p:txBody>
      </p:sp>
      <p:grpSp>
        <p:nvGrpSpPr>
          <p:cNvPr id="2" name="Group 1">
            <a:extLst>
              <a:ext uri="{FF2B5EF4-FFF2-40B4-BE49-F238E27FC236}">
                <a16:creationId xmlns:a16="http://schemas.microsoft.com/office/drawing/2014/main" id="{010AE0F4-A13F-1903-FFC1-F3229980977B}"/>
              </a:ext>
            </a:extLst>
          </p:cNvPr>
          <p:cNvGrpSpPr/>
          <p:nvPr/>
        </p:nvGrpSpPr>
        <p:grpSpPr>
          <a:xfrm>
            <a:off x="9442787" y="4063300"/>
            <a:ext cx="2732511" cy="2747728"/>
            <a:chOff x="7489861" y="3631638"/>
            <a:chExt cx="2732511" cy="2747728"/>
          </a:xfrm>
        </p:grpSpPr>
        <p:sp>
          <p:nvSpPr>
            <p:cNvPr id="7" name="Rectangle 6">
              <a:extLst>
                <a:ext uri="{FF2B5EF4-FFF2-40B4-BE49-F238E27FC236}">
                  <a16:creationId xmlns:a16="http://schemas.microsoft.com/office/drawing/2014/main" id="{E8BCD00C-6858-FE05-BF26-216BFC3F72AD}"/>
                </a:ext>
              </a:extLst>
            </p:cNvPr>
            <p:cNvSpPr/>
            <p:nvPr/>
          </p:nvSpPr>
          <p:spPr>
            <a:xfrm>
              <a:off x="7489861" y="3631638"/>
              <a:ext cx="2732511" cy="27477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The image depicts a solitary figure silhouetted against a dramatic, curved landscape, suggesting a sense of mystery or anticipation.&#10;&#10;AI-generated content may be incorrect.">
              <a:extLst>
                <a:ext uri="{FF2B5EF4-FFF2-40B4-BE49-F238E27FC236}">
                  <a16:creationId xmlns:a16="http://schemas.microsoft.com/office/drawing/2014/main" id="{251435E8-CED6-A984-3650-1633A5B0FC2F}"/>
                </a:ext>
              </a:extLst>
            </p:cNvPr>
            <p:cNvPicPr>
              <a:picLocks noChangeAspect="1"/>
            </p:cNvPicPr>
            <p:nvPr/>
          </p:nvPicPr>
          <p:blipFill>
            <a:blip r:embed="rId3"/>
            <a:stretch>
              <a:fillRect/>
            </a:stretch>
          </p:blipFill>
          <p:spPr>
            <a:xfrm>
              <a:off x="7570303" y="3730428"/>
              <a:ext cx="2501757" cy="2501757"/>
            </a:xfrm>
            <a:prstGeom prst="ellipse">
              <a:avLst/>
            </a:prstGeom>
            <a:ln>
              <a:noFill/>
            </a:ln>
            <a:effectLst>
              <a:softEdge rad="112500"/>
            </a:effectLst>
          </p:spPr>
        </p:pic>
      </p:grpSp>
    </p:spTree>
    <p:extLst>
      <p:ext uri="{BB962C8B-B14F-4D97-AF65-F5344CB8AC3E}">
        <p14:creationId xmlns:p14="http://schemas.microsoft.com/office/powerpoint/2010/main" val="1190947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08601-401A-F508-7FEC-27889C07A9D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63D2310-BC24-EED0-F339-9694A741BBF1}"/>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1FADC08A-C8EC-CB4F-A9F0-50E07953CFEC}"/>
              </a:ext>
            </a:extLst>
          </p:cNvPr>
          <p:cNvSpPr txBox="1"/>
          <p:nvPr/>
        </p:nvSpPr>
        <p:spPr>
          <a:xfrm>
            <a:off x="0" y="15657"/>
            <a:ext cx="4304872" cy="646331"/>
          </a:xfrm>
          <a:prstGeom prst="rect">
            <a:avLst/>
          </a:prstGeom>
          <a:solidFill>
            <a:schemeClr val="bg1"/>
          </a:solidFill>
        </p:spPr>
        <p:txBody>
          <a:bodyPr wrap="square">
            <a:spAutoFit/>
          </a:bodyPr>
          <a:lstStyle/>
          <a:p>
            <a:r>
              <a:rPr lang="en-GB" sz="3600" b="1" dirty="0">
                <a:latin typeface="Dreaming Outloud Pro" panose="03050502040302030504" pitchFamily="66" charset="0"/>
                <a:cs typeface="Dreaming Outloud Pro" panose="03050502040302030504" pitchFamily="66" charset="0"/>
              </a:rPr>
              <a:t>The Easter Threshold</a:t>
            </a:r>
          </a:p>
        </p:txBody>
      </p:sp>
      <p:grpSp>
        <p:nvGrpSpPr>
          <p:cNvPr id="15" name="Group 14">
            <a:extLst>
              <a:ext uri="{FF2B5EF4-FFF2-40B4-BE49-F238E27FC236}">
                <a16:creationId xmlns:a16="http://schemas.microsoft.com/office/drawing/2014/main" id="{C9BC918C-5FC5-1E47-BDBB-805FB21BBE29}"/>
              </a:ext>
            </a:extLst>
          </p:cNvPr>
          <p:cNvGrpSpPr/>
          <p:nvPr/>
        </p:nvGrpSpPr>
        <p:grpSpPr>
          <a:xfrm>
            <a:off x="9442787" y="4063300"/>
            <a:ext cx="2732511" cy="2747728"/>
            <a:chOff x="7489861" y="3631638"/>
            <a:chExt cx="2732511" cy="2747728"/>
          </a:xfrm>
        </p:grpSpPr>
        <p:sp>
          <p:nvSpPr>
            <p:cNvPr id="14" name="Rectangle 13">
              <a:extLst>
                <a:ext uri="{FF2B5EF4-FFF2-40B4-BE49-F238E27FC236}">
                  <a16:creationId xmlns:a16="http://schemas.microsoft.com/office/drawing/2014/main" id="{8075DF4E-7397-301D-B335-C9E4A9E1D4FB}"/>
                </a:ext>
              </a:extLst>
            </p:cNvPr>
            <p:cNvSpPr/>
            <p:nvPr/>
          </p:nvSpPr>
          <p:spPr>
            <a:xfrm>
              <a:off x="7489861" y="3631638"/>
              <a:ext cx="2732511" cy="27477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descr="The image depicts a solitary figure silhouetted against a dramatic, curved landscape, suggesting a sense of mystery or anticipation.&#10;&#10;AI-generated content may be incorrect.">
              <a:extLst>
                <a:ext uri="{FF2B5EF4-FFF2-40B4-BE49-F238E27FC236}">
                  <a16:creationId xmlns:a16="http://schemas.microsoft.com/office/drawing/2014/main" id="{5B1D8596-4673-9B87-E0BF-422853178F78}"/>
                </a:ext>
              </a:extLst>
            </p:cNvPr>
            <p:cNvPicPr>
              <a:picLocks noChangeAspect="1"/>
            </p:cNvPicPr>
            <p:nvPr/>
          </p:nvPicPr>
          <p:blipFill>
            <a:blip r:embed="rId3"/>
            <a:stretch>
              <a:fillRect/>
            </a:stretch>
          </p:blipFill>
          <p:spPr>
            <a:xfrm>
              <a:off x="7570303" y="3730428"/>
              <a:ext cx="2501757" cy="2501757"/>
            </a:xfrm>
            <a:prstGeom prst="ellipse">
              <a:avLst/>
            </a:prstGeom>
            <a:ln>
              <a:noFill/>
            </a:ln>
            <a:effectLst>
              <a:softEdge rad="112500"/>
            </a:effectLst>
          </p:spPr>
        </p:pic>
      </p:grpSp>
      <p:sp>
        <p:nvSpPr>
          <p:cNvPr id="2" name="TextBox 1">
            <a:extLst>
              <a:ext uri="{FF2B5EF4-FFF2-40B4-BE49-F238E27FC236}">
                <a16:creationId xmlns:a16="http://schemas.microsoft.com/office/drawing/2014/main" id="{DE52B3A4-E0C8-6F02-4E16-15F68A4D76AB}"/>
              </a:ext>
            </a:extLst>
          </p:cNvPr>
          <p:cNvSpPr txBox="1"/>
          <p:nvPr/>
        </p:nvSpPr>
        <p:spPr>
          <a:xfrm>
            <a:off x="1435608" y="2057400"/>
            <a:ext cx="8293608" cy="2308324"/>
          </a:xfrm>
          <a:prstGeom prst="rect">
            <a:avLst/>
          </a:prstGeom>
          <a:noFill/>
        </p:spPr>
        <p:txBody>
          <a:bodyPr wrap="square" rtlCol="0">
            <a:spAutoFit/>
          </a:bodyPr>
          <a:lstStyle/>
          <a:p>
            <a:r>
              <a:rPr lang="en-GB" sz="7200" dirty="0"/>
              <a:t>… from SUFFERING to COMMUNITY …</a:t>
            </a:r>
          </a:p>
        </p:txBody>
      </p:sp>
    </p:spTree>
    <p:extLst>
      <p:ext uri="{BB962C8B-B14F-4D97-AF65-F5344CB8AC3E}">
        <p14:creationId xmlns:p14="http://schemas.microsoft.com/office/powerpoint/2010/main" val="4052894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0A553-D343-32AF-1470-31D595581BA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5EE8026-65AE-323D-56B8-2940235D5482}"/>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B36BDB74-C1C4-127A-6E41-3CD0AD2A7E4D}"/>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Responding in Faith</a:t>
            </a:r>
          </a:p>
        </p:txBody>
      </p:sp>
      <p:sp>
        <p:nvSpPr>
          <p:cNvPr id="4" name="Rectangle 3">
            <a:extLst>
              <a:ext uri="{FF2B5EF4-FFF2-40B4-BE49-F238E27FC236}">
                <a16:creationId xmlns:a16="http://schemas.microsoft.com/office/drawing/2014/main" id="{F1F39B91-AFCB-5DA0-694E-0D507812F7AF}"/>
              </a:ext>
            </a:extLst>
          </p:cNvPr>
          <p:cNvSpPr/>
          <p:nvPr/>
        </p:nvSpPr>
        <p:spPr>
          <a:xfrm>
            <a:off x="9319364" y="4734000"/>
            <a:ext cx="2872636" cy="2124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5E735FF2-2EF5-5739-F1E2-3DC47FB37982}"/>
              </a:ext>
            </a:extLst>
          </p:cNvPr>
          <p:cNvSpPr txBox="1"/>
          <p:nvPr/>
        </p:nvSpPr>
        <p:spPr>
          <a:xfrm>
            <a:off x="551144" y="1140784"/>
            <a:ext cx="9528787" cy="3508653"/>
          </a:xfrm>
          <a:prstGeom prst="rect">
            <a:avLst/>
          </a:prstGeom>
          <a:noFill/>
        </p:spPr>
        <p:txBody>
          <a:bodyPr wrap="square" rtlCol="0">
            <a:spAutoFit/>
          </a:bodyPr>
          <a:lstStyle/>
          <a:p>
            <a:pPr algn="just">
              <a:tabLst>
                <a:tab pos="1847850" algn="l"/>
              </a:tabLs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 you believe and trust in God the Father, source of all being and life, the one for whom we exist?</a:t>
            </a:r>
          </a:p>
          <a:p>
            <a:pPr algn="just">
              <a:tabLst>
                <a:tab pos="1847850" algn="l"/>
              </a:tabLst>
            </a:pPr>
            <a:r>
              <a:rPr lang="en-GB" sz="6000" b="1">
                <a:solidFill>
                  <a:srgbClr val="000000"/>
                </a:solidFill>
                <a:latin typeface="Times New Roman" panose="02020603050405020304" pitchFamily="18" charset="0"/>
                <a:ea typeface="Calibri" panose="020F0502020204030204" pitchFamily="34" charset="0"/>
                <a:cs typeface="Times New Roman" panose="02020603050405020304" pitchFamily="18" charset="0"/>
              </a:rPr>
              <a:t>We believe and trust in Him</a:t>
            </a:r>
            <a:endPar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descr="A group of hands holding each other&#10;&#10;Description automatically generated">
            <a:extLst>
              <a:ext uri="{FF2B5EF4-FFF2-40B4-BE49-F238E27FC236}">
                <a16:creationId xmlns:a16="http://schemas.microsoft.com/office/drawing/2014/main" id="{C69E76AD-16C9-62E9-B8AA-57F4A9063A5C}"/>
              </a:ext>
            </a:extLst>
          </p:cNvPr>
          <p:cNvPicPr>
            <a:picLocks noChangeAspect="1"/>
          </p:cNvPicPr>
          <p:nvPr/>
        </p:nvPicPr>
        <p:blipFill>
          <a:blip r:embed="rId3"/>
          <a:stretch>
            <a:fillRect/>
          </a:stretch>
        </p:blipFill>
        <p:spPr>
          <a:xfrm>
            <a:off x="10079931" y="4723028"/>
            <a:ext cx="2095367" cy="2088000"/>
          </a:xfrm>
          <a:prstGeom prst="rect">
            <a:avLst/>
          </a:prstGeom>
        </p:spPr>
      </p:pic>
    </p:spTree>
    <p:extLst>
      <p:ext uri="{BB962C8B-B14F-4D97-AF65-F5344CB8AC3E}">
        <p14:creationId xmlns:p14="http://schemas.microsoft.com/office/powerpoint/2010/main" val="616004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1685B-4589-EEC2-96E9-A13F64506A3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3329AC0-6827-DD30-7DA3-A38AFCBBFFBB}"/>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BD6B4FDC-B998-3195-EDCA-E43FEE35520C}"/>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Responding in Faith</a:t>
            </a:r>
          </a:p>
        </p:txBody>
      </p:sp>
      <p:sp>
        <p:nvSpPr>
          <p:cNvPr id="4" name="Rectangle 3">
            <a:extLst>
              <a:ext uri="{FF2B5EF4-FFF2-40B4-BE49-F238E27FC236}">
                <a16:creationId xmlns:a16="http://schemas.microsoft.com/office/drawing/2014/main" id="{63A0DD39-45EF-EF39-CA12-D06303AAD97E}"/>
              </a:ext>
            </a:extLst>
          </p:cNvPr>
          <p:cNvSpPr/>
          <p:nvPr/>
        </p:nvSpPr>
        <p:spPr>
          <a:xfrm>
            <a:off x="9319364" y="4734000"/>
            <a:ext cx="2872636" cy="2124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2EC6138D-E6F5-DD74-D2CD-E18830DA8F34}"/>
              </a:ext>
            </a:extLst>
          </p:cNvPr>
          <p:cNvSpPr txBox="1"/>
          <p:nvPr/>
        </p:nvSpPr>
        <p:spPr>
          <a:xfrm>
            <a:off x="551144" y="1140784"/>
            <a:ext cx="9528787" cy="4431983"/>
          </a:xfrm>
          <a:prstGeom prst="rect">
            <a:avLst/>
          </a:prstGeom>
          <a:noFill/>
        </p:spPr>
        <p:txBody>
          <a:bodyPr wrap="square" rtlCol="0">
            <a:spAutoFit/>
          </a:bodyPr>
          <a:lstStyle/>
          <a:p>
            <a:pPr algn="just">
              <a:tabLst>
                <a:tab pos="1847850" algn="l"/>
              </a:tabLs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 you believe and trust in God the Son, who took our human nature, died for us and rose again?</a:t>
            </a:r>
          </a:p>
          <a:p>
            <a:pPr algn="just">
              <a:tabLst>
                <a:tab pos="1847850" algn="l"/>
              </a:tabLst>
            </a:pPr>
            <a:r>
              <a:rPr lang="en-GB" sz="6000" b="1">
                <a:solidFill>
                  <a:srgbClr val="000000"/>
                </a:solidFill>
                <a:latin typeface="Times New Roman" panose="02020603050405020304" pitchFamily="18" charset="0"/>
                <a:ea typeface="Calibri" panose="020F0502020204030204" pitchFamily="34" charset="0"/>
                <a:cs typeface="Times New Roman" panose="02020603050405020304" pitchFamily="18" charset="0"/>
              </a:rPr>
              <a:t>We believe and trust in Him</a:t>
            </a:r>
            <a:endPar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descr="A group of hands holding each other&#10;&#10;Description automatically generated">
            <a:extLst>
              <a:ext uri="{FF2B5EF4-FFF2-40B4-BE49-F238E27FC236}">
                <a16:creationId xmlns:a16="http://schemas.microsoft.com/office/drawing/2014/main" id="{C006A511-6EF8-EAB3-DD10-A887C26BBF43}"/>
              </a:ext>
            </a:extLst>
          </p:cNvPr>
          <p:cNvPicPr>
            <a:picLocks noChangeAspect="1"/>
          </p:cNvPicPr>
          <p:nvPr/>
        </p:nvPicPr>
        <p:blipFill>
          <a:blip r:embed="rId3"/>
          <a:stretch>
            <a:fillRect/>
          </a:stretch>
        </p:blipFill>
        <p:spPr>
          <a:xfrm>
            <a:off x="10079931" y="4723028"/>
            <a:ext cx="2095367" cy="2088000"/>
          </a:xfrm>
          <a:prstGeom prst="rect">
            <a:avLst/>
          </a:prstGeom>
        </p:spPr>
      </p:pic>
    </p:spTree>
    <p:extLst>
      <p:ext uri="{BB962C8B-B14F-4D97-AF65-F5344CB8AC3E}">
        <p14:creationId xmlns:p14="http://schemas.microsoft.com/office/powerpoint/2010/main" val="1407374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D4143-A6AD-B264-EB15-81E474331DB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96E6897-433C-F6BF-DF77-4E43872BD3DE}"/>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D0ABE1D3-E7F7-7220-EF96-E8D02FB845E0}"/>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Responding in Faith</a:t>
            </a:r>
          </a:p>
        </p:txBody>
      </p:sp>
      <p:sp>
        <p:nvSpPr>
          <p:cNvPr id="4" name="Rectangle 3">
            <a:extLst>
              <a:ext uri="{FF2B5EF4-FFF2-40B4-BE49-F238E27FC236}">
                <a16:creationId xmlns:a16="http://schemas.microsoft.com/office/drawing/2014/main" id="{446D8CC8-3D27-D1BB-CF08-1231AC55CE59}"/>
              </a:ext>
            </a:extLst>
          </p:cNvPr>
          <p:cNvSpPr/>
          <p:nvPr/>
        </p:nvSpPr>
        <p:spPr>
          <a:xfrm>
            <a:off x="9319364" y="4734000"/>
            <a:ext cx="2872636" cy="2124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C4980734-A936-C570-5DC6-12E42125A5E1}"/>
              </a:ext>
            </a:extLst>
          </p:cNvPr>
          <p:cNvSpPr txBox="1"/>
          <p:nvPr/>
        </p:nvSpPr>
        <p:spPr>
          <a:xfrm>
            <a:off x="551144" y="1140784"/>
            <a:ext cx="9528787" cy="4431983"/>
          </a:xfrm>
          <a:prstGeom prst="rect">
            <a:avLst/>
          </a:prstGeom>
          <a:noFill/>
        </p:spPr>
        <p:txBody>
          <a:bodyPr wrap="square" rtlCol="0">
            <a:spAutoFit/>
          </a:bodyPr>
          <a:lstStyle/>
          <a:p>
            <a:pPr algn="just">
              <a:tabLst>
                <a:tab pos="1847850" algn="l"/>
              </a:tabLs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 you believe and trust in God the Holy Spirit, who gives life to the people of God and makes Christ known in the world?</a:t>
            </a:r>
          </a:p>
          <a:p>
            <a:pPr algn="just">
              <a:tabLst>
                <a:tab pos="1847850" algn="l"/>
              </a:tabLst>
            </a:pPr>
            <a:r>
              <a:rPr lang="en-GB" sz="6000" b="1">
                <a:solidFill>
                  <a:srgbClr val="000000"/>
                </a:solidFill>
                <a:latin typeface="Times New Roman" panose="02020603050405020304" pitchFamily="18" charset="0"/>
                <a:ea typeface="Calibri" panose="020F0502020204030204" pitchFamily="34" charset="0"/>
                <a:cs typeface="Times New Roman" panose="02020603050405020304" pitchFamily="18" charset="0"/>
              </a:rPr>
              <a:t>We believe and trust in Him</a:t>
            </a:r>
            <a:endPar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descr="A group of hands holding each other&#10;&#10;Description automatically generated">
            <a:extLst>
              <a:ext uri="{FF2B5EF4-FFF2-40B4-BE49-F238E27FC236}">
                <a16:creationId xmlns:a16="http://schemas.microsoft.com/office/drawing/2014/main" id="{F00722C8-1CF4-70A7-6DBA-C29E5BCA18A5}"/>
              </a:ext>
            </a:extLst>
          </p:cNvPr>
          <p:cNvPicPr>
            <a:picLocks noChangeAspect="1"/>
          </p:cNvPicPr>
          <p:nvPr/>
        </p:nvPicPr>
        <p:blipFill>
          <a:blip r:embed="rId3"/>
          <a:stretch>
            <a:fillRect/>
          </a:stretch>
        </p:blipFill>
        <p:spPr>
          <a:xfrm>
            <a:off x="10079931" y="4723028"/>
            <a:ext cx="2095367" cy="2088000"/>
          </a:xfrm>
          <a:prstGeom prst="rect">
            <a:avLst/>
          </a:prstGeom>
        </p:spPr>
      </p:pic>
    </p:spTree>
    <p:extLst>
      <p:ext uri="{BB962C8B-B14F-4D97-AF65-F5344CB8AC3E}">
        <p14:creationId xmlns:p14="http://schemas.microsoft.com/office/powerpoint/2010/main" val="2323917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B3783-1ACA-95C2-E768-D4C500C263A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3EB3C1E-1E36-A9C7-7EA6-B564B6B88A31}"/>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07B9BF25-CCD0-93CA-2AB2-0744E5675DEF}"/>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Responding in Faith</a:t>
            </a:r>
          </a:p>
        </p:txBody>
      </p:sp>
      <p:sp>
        <p:nvSpPr>
          <p:cNvPr id="4" name="Rectangle 3">
            <a:extLst>
              <a:ext uri="{FF2B5EF4-FFF2-40B4-BE49-F238E27FC236}">
                <a16:creationId xmlns:a16="http://schemas.microsoft.com/office/drawing/2014/main" id="{814565C3-8661-51EF-43DF-65E4093EA41B}"/>
              </a:ext>
            </a:extLst>
          </p:cNvPr>
          <p:cNvSpPr/>
          <p:nvPr/>
        </p:nvSpPr>
        <p:spPr>
          <a:xfrm>
            <a:off x="9319364" y="4734000"/>
            <a:ext cx="2872636" cy="2124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69DCF79A-1825-0C59-76FA-076633E54A2A}"/>
              </a:ext>
            </a:extLst>
          </p:cNvPr>
          <p:cNvSpPr txBox="1"/>
          <p:nvPr/>
        </p:nvSpPr>
        <p:spPr>
          <a:xfrm>
            <a:off x="551144" y="1140784"/>
            <a:ext cx="9528787" cy="4247317"/>
          </a:xfrm>
          <a:prstGeom prst="rect">
            <a:avLst/>
          </a:prstGeom>
          <a:noFill/>
        </p:spPr>
        <p:txBody>
          <a:bodyPr wrap="square" rtlCol="0">
            <a:spAutoFit/>
          </a:bodyPr>
          <a:lstStyle/>
          <a:p>
            <a:pPr algn="just">
              <a:tabLst>
                <a:tab pos="1847850" algn="l"/>
              </a:tabLs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This is the faith of the Church.</a:t>
            </a:r>
          </a:p>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This is our faith.</a:t>
            </a:r>
          </a:p>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 believe and trust</a:t>
            </a:r>
          </a:p>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one God, Father, Son</a:t>
            </a:r>
          </a:p>
          <a:p>
            <a:pPr algn="just">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 Holy Spirit. Amen.</a:t>
            </a:r>
            <a:endPar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descr="A group of hands holding each other&#10;&#10;Description automatically generated">
            <a:extLst>
              <a:ext uri="{FF2B5EF4-FFF2-40B4-BE49-F238E27FC236}">
                <a16:creationId xmlns:a16="http://schemas.microsoft.com/office/drawing/2014/main" id="{F4302030-7A4E-0B10-3385-E4481C5A6818}"/>
              </a:ext>
            </a:extLst>
          </p:cNvPr>
          <p:cNvPicPr>
            <a:picLocks noChangeAspect="1"/>
          </p:cNvPicPr>
          <p:nvPr/>
        </p:nvPicPr>
        <p:blipFill>
          <a:blip r:embed="rId3"/>
          <a:stretch>
            <a:fillRect/>
          </a:stretch>
        </p:blipFill>
        <p:spPr>
          <a:xfrm>
            <a:off x="10079931" y="4723028"/>
            <a:ext cx="2095367" cy="2088000"/>
          </a:xfrm>
          <a:prstGeom prst="rect">
            <a:avLst/>
          </a:prstGeom>
        </p:spPr>
      </p:pic>
    </p:spTree>
    <p:extLst>
      <p:ext uri="{BB962C8B-B14F-4D97-AF65-F5344CB8AC3E}">
        <p14:creationId xmlns:p14="http://schemas.microsoft.com/office/powerpoint/2010/main" val="4206814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849E8-3995-F112-1D3E-F65C06F0897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2890DEE-FDB2-44D3-40A0-6B980F20DEA1}"/>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group of hands holding each other&#10;&#10;Description automatically generated">
            <a:extLst>
              <a:ext uri="{FF2B5EF4-FFF2-40B4-BE49-F238E27FC236}">
                <a16:creationId xmlns:a16="http://schemas.microsoft.com/office/drawing/2014/main" id="{80D38A7D-E656-F85A-73B8-B4B776790B74}"/>
              </a:ext>
            </a:extLst>
          </p:cNvPr>
          <p:cNvPicPr>
            <a:picLocks noChangeAspect="1"/>
          </p:cNvPicPr>
          <p:nvPr/>
        </p:nvPicPr>
        <p:blipFill>
          <a:blip r:embed="rId3"/>
          <a:stretch>
            <a:fillRect/>
          </a:stretch>
        </p:blipFill>
        <p:spPr>
          <a:xfrm>
            <a:off x="10079931" y="4723028"/>
            <a:ext cx="2095367" cy="2088000"/>
          </a:xfrm>
          <a:prstGeom prst="rect">
            <a:avLst/>
          </a:prstGeom>
        </p:spPr>
      </p:pic>
      <p:sp>
        <p:nvSpPr>
          <p:cNvPr id="6" name="TextBox 5">
            <a:extLst>
              <a:ext uri="{FF2B5EF4-FFF2-40B4-BE49-F238E27FC236}">
                <a16:creationId xmlns:a16="http://schemas.microsoft.com/office/drawing/2014/main" id="{66DE74B7-B3B2-3BB7-B80C-79F0C8B81FC4}"/>
              </a:ext>
            </a:extLst>
          </p:cNvPr>
          <p:cNvSpPr txBox="1"/>
          <p:nvPr/>
        </p:nvSpPr>
        <p:spPr>
          <a:xfrm>
            <a:off x="676405" y="2413337"/>
            <a:ext cx="10333973" cy="1015663"/>
          </a:xfrm>
          <a:prstGeom prst="rect">
            <a:avLst/>
          </a:prstGeom>
          <a:noFill/>
        </p:spPr>
        <p:txBody>
          <a:bodyPr wrap="square" rtlCol="0">
            <a:spAutoFit/>
          </a:bodyPr>
          <a:lstStyle/>
          <a:p>
            <a:pPr algn="just">
              <a:tabLst>
                <a:tab pos="1847850" algn="l"/>
              </a:tabLst>
            </a:pPr>
            <a:r>
              <a:rPr lang="en-GB" sz="60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Today’s Intercessions</a:t>
            </a:r>
          </a:p>
        </p:txBody>
      </p:sp>
      <p:sp>
        <p:nvSpPr>
          <p:cNvPr id="7" name="TextBox 6">
            <a:extLst>
              <a:ext uri="{FF2B5EF4-FFF2-40B4-BE49-F238E27FC236}">
                <a16:creationId xmlns:a16="http://schemas.microsoft.com/office/drawing/2014/main" id="{4560075C-A5AD-A9D0-D033-75901087C663}"/>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Responding in Faith</a:t>
            </a:r>
          </a:p>
        </p:txBody>
      </p:sp>
    </p:spTree>
    <p:extLst>
      <p:ext uri="{BB962C8B-B14F-4D97-AF65-F5344CB8AC3E}">
        <p14:creationId xmlns:p14="http://schemas.microsoft.com/office/powerpoint/2010/main" val="2676281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F345D-92B0-1719-27A0-D91CDDEB652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708E29D-F818-D7D1-848C-FEDC90C00511}"/>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group of hands holding each other&#10;&#10;Description automatically generated">
            <a:extLst>
              <a:ext uri="{FF2B5EF4-FFF2-40B4-BE49-F238E27FC236}">
                <a16:creationId xmlns:a16="http://schemas.microsoft.com/office/drawing/2014/main" id="{3B15A6AB-2113-8498-6344-0703EE4A22D8}"/>
              </a:ext>
            </a:extLst>
          </p:cNvPr>
          <p:cNvPicPr>
            <a:picLocks noChangeAspect="1"/>
          </p:cNvPicPr>
          <p:nvPr/>
        </p:nvPicPr>
        <p:blipFill>
          <a:blip r:embed="rId3"/>
          <a:stretch>
            <a:fillRect/>
          </a:stretch>
        </p:blipFill>
        <p:spPr>
          <a:xfrm>
            <a:off x="10079931" y="4723028"/>
            <a:ext cx="2095367" cy="2088000"/>
          </a:xfrm>
          <a:prstGeom prst="rect">
            <a:avLst/>
          </a:prstGeom>
        </p:spPr>
      </p:pic>
      <p:sp>
        <p:nvSpPr>
          <p:cNvPr id="6" name="TextBox 5">
            <a:extLst>
              <a:ext uri="{FF2B5EF4-FFF2-40B4-BE49-F238E27FC236}">
                <a16:creationId xmlns:a16="http://schemas.microsoft.com/office/drawing/2014/main" id="{762C3466-04AB-D5DD-27AD-C246E6A23F92}"/>
              </a:ext>
            </a:extLst>
          </p:cNvPr>
          <p:cNvSpPr txBox="1"/>
          <p:nvPr/>
        </p:nvSpPr>
        <p:spPr>
          <a:xfrm>
            <a:off x="478076" y="809169"/>
            <a:ext cx="11235848" cy="5724644"/>
          </a:xfrm>
          <a:prstGeom prst="rect">
            <a:avLst/>
          </a:prstGeom>
          <a:noFill/>
        </p:spPr>
        <p:txBody>
          <a:bodyPr wrap="square" rtlCol="0">
            <a:spAutoFit/>
          </a:bodyPr>
          <a:lstStyle/>
          <a:p>
            <a:pPr algn="just">
              <a:tabLst>
                <a:tab pos="1847850" algn="l"/>
              </a:tabLs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Christ came and proclaimed the gospel, peace to those who are far off and peace to those who are near.</a:t>
            </a:r>
          </a:p>
          <a:p>
            <a:pPr algn="just">
              <a:tabLst>
                <a:tab pos="1847850" algn="l"/>
              </a:tabLst>
            </a:pPr>
            <a:endParaRPr lang="en-GB" sz="2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tabLst>
                <a:tab pos="1847850" algn="l"/>
              </a:tabLs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peace of the Lord</a:t>
            </a:r>
          </a:p>
          <a:p>
            <a:pPr algn="just">
              <a:tabLst>
                <a:tab pos="1847850" algn="l"/>
              </a:tabLst>
            </a:pPr>
            <a:r>
              <a:rPr lang="en-GB" sz="5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be always with you</a:t>
            </a:r>
          </a:p>
          <a:p>
            <a:pPr algn="just">
              <a:tabLst>
                <a:tab pos="1847850" algn="l"/>
              </a:tabLst>
            </a:pPr>
            <a:r>
              <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 also with you</a:t>
            </a:r>
          </a:p>
        </p:txBody>
      </p:sp>
      <p:sp>
        <p:nvSpPr>
          <p:cNvPr id="3" name="TextBox 2">
            <a:extLst>
              <a:ext uri="{FF2B5EF4-FFF2-40B4-BE49-F238E27FC236}">
                <a16:creationId xmlns:a16="http://schemas.microsoft.com/office/drawing/2014/main" id="{6AC38001-BDE8-8324-384B-EA5F63020A35}"/>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Responding in Faith</a:t>
            </a:r>
          </a:p>
        </p:txBody>
      </p:sp>
    </p:spTree>
    <p:extLst>
      <p:ext uri="{BB962C8B-B14F-4D97-AF65-F5344CB8AC3E}">
        <p14:creationId xmlns:p14="http://schemas.microsoft.com/office/powerpoint/2010/main" val="37105305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73B09-A1D8-1DD8-F486-EA5E1640A4D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B5C159D-8107-4FD1-E4A3-22D9CC89BC8A}"/>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CCF99891-4BDA-51D6-3F40-7B6E0FE4B495}"/>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Responding in Faith</a:t>
            </a:r>
          </a:p>
        </p:txBody>
      </p:sp>
      <p:sp>
        <p:nvSpPr>
          <p:cNvPr id="4" name="TextBox 3">
            <a:extLst>
              <a:ext uri="{FF2B5EF4-FFF2-40B4-BE49-F238E27FC236}">
                <a16:creationId xmlns:a16="http://schemas.microsoft.com/office/drawing/2014/main" id="{284A079F-F974-E7F7-E6EC-71C615036302}"/>
              </a:ext>
            </a:extLst>
          </p:cNvPr>
          <p:cNvSpPr txBox="1"/>
          <p:nvPr/>
        </p:nvSpPr>
        <p:spPr>
          <a:xfrm>
            <a:off x="613775" y="1186841"/>
            <a:ext cx="11017393" cy="2893100"/>
          </a:xfrm>
          <a:prstGeom prst="rect">
            <a:avLst/>
          </a:prstGeom>
          <a:noFill/>
        </p:spPr>
        <p:txBody>
          <a:bodyPr wrap="square" rtlCol="0">
            <a:spAutoFit/>
          </a:bodyPr>
          <a:lstStyle/>
          <a:p>
            <a:pPr algn="just">
              <a:tabLst>
                <a:tab pos="1847850" algn="l"/>
              </a:tabLst>
            </a:pPr>
            <a:r>
              <a:rPr lang="en-GB" sz="4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Our hymn of preparation is</a:t>
            </a:r>
          </a:p>
          <a:p>
            <a:pPr>
              <a:tabLst>
                <a:tab pos="1847850" algn="l"/>
              </a:tabLst>
            </a:pPr>
            <a:r>
              <a:rPr lang="en-GB" sz="8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Come down O love divine</a:t>
            </a:r>
            <a:br>
              <a:rPr lang="en-GB" sz="6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5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A&amp;M 238</a:t>
            </a:r>
            <a:endParaRPr lang="en-GB" dirty="0"/>
          </a:p>
        </p:txBody>
      </p:sp>
      <p:pic>
        <p:nvPicPr>
          <p:cNvPr id="6" name="Picture 5" descr="Free Christian Clipart Forgiveness | Free Images at Clker.com - vector clip  art online, royalty free &amp; public domain">
            <a:extLst>
              <a:ext uri="{FF2B5EF4-FFF2-40B4-BE49-F238E27FC236}">
                <a16:creationId xmlns:a16="http://schemas.microsoft.com/office/drawing/2014/main" id="{F3FA9576-E41D-6719-4FDF-D171AAD092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16066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BBF3C-8242-CB93-C88E-53A4E7DB2EB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B4BCB28-E5AB-2AE9-0FF1-A60A92F03849}"/>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699A7883-9137-B162-CF5C-A9AD4D0F6087}"/>
              </a:ext>
            </a:extLst>
          </p:cNvPr>
          <p:cNvSpPr txBox="1"/>
          <p:nvPr/>
        </p:nvSpPr>
        <p:spPr>
          <a:xfrm>
            <a:off x="369871" y="410967"/>
            <a:ext cx="11332394" cy="5262979"/>
          </a:xfrm>
          <a:prstGeom prst="rect">
            <a:avLst/>
          </a:prstGeom>
          <a:noFill/>
        </p:spPr>
        <p:txBody>
          <a:bodyPr wrap="square">
            <a:spAutoFit/>
          </a:bodyPr>
          <a:lstStyle/>
          <a:p>
            <a:pPr>
              <a:tabLst>
                <a:tab pos="900430" algn="r"/>
              </a:tabLst>
            </a:pPr>
            <a:r>
              <a:rPr lang="en-GB" sz="4800" b="1" dirty="0">
                <a:latin typeface="Times New Roman" panose="02020603050405020304" pitchFamily="18" charset="0"/>
                <a:cs typeface="Times New Roman" panose="02020603050405020304" pitchFamily="18" charset="0"/>
              </a:rPr>
              <a:t>1 Come down, O Love divine,</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seek thou this soul of mine,</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and visit it with thine own ardour glowing;</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O Comforter, draw near,</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within my heart appear,</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and kindle it,</a:t>
            </a:r>
          </a:p>
          <a:p>
            <a:pPr>
              <a:tabLst>
                <a:tab pos="900430" algn="r"/>
              </a:tabLst>
            </a:pPr>
            <a:r>
              <a:rPr lang="en-GB" sz="4800" b="1" dirty="0">
                <a:latin typeface="Times New Roman" panose="02020603050405020304" pitchFamily="18" charset="0"/>
                <a:cs typeface="Times New Roman" panose="02020603050405020304" pitchFamily="18" charset="0"/>
              </a:rPr>
              <a:t>thy holy flame bestowing.</a:t>
            </a:r>
            <a:endParaRPr lang="en-GB" sz="115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3" name="Picture 2" descr="Free Christian Clipart Forgiveness | Free Images at Clker.com - vector clip  art online, royalty free &amp; public domain">
            <a:extLst>
              <a:ext uri="{FF2B5EF4-FFF2-40B4-BE49-F238E27FC236}">
                <a16:creationId xmlns:a16="http://schemas.microsoft.com/office/drawing/2014/main" id="{069772B0-104A-845D-54C4-C7B8BEF7B0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2642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5DCC8-F0C8-6F23-4063-93F8C8E9DC5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11480EC-CCE3-3E7D-927C-DAA50E68A8F3}"/>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D988521-5696-F747-971A-14C6E99790A6}"/>
              </a:ext>
            </a:extLst>
          </p:cNvPr>
          <p:cNvSpPr txBox="1"/>
          <p:nvPr/>
        </p:nvSpPr>
        <p:spPr>
          <a:xfrm>
            <a:off x="369871" y="410967"/>
            <a:ext cx="11332394" cy="7032694"/>
          </a:xfrm>
          <a:prstGeom prst="rect">
            <a:avLst/>
          </a:prstGeom>
          <a:noFill/>
        </p:spPr>
        <p:txBody>
          <a:bodyPr wrap="square">
            <a:spAutoFit/>
          </a:bodyPr>
          <a:lstStyle/>
          <a:p>
            <a:pPr>
              <a:tabLst>
                <a:tab pos="900430" algn="r"/>
              </a:tabLst>
            </a:pPr>
            <a:r>
              <a:rPr lang="en-GB" sz="4800" b="1" dirty="0">
                <a:latin typeface="Times New Roman" panose="02020603050405020304" pitchFamily="18" charset="0"/>
                <a:cs typeface="Times New Roman" panose="02020603050405020304" pitchFamily="18" charset="0"/>
              </a:rPr>
              <a:t>2 O let it freely burn,</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till earthly passions turn</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to dust and ashes in its heat consuming;</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and let thy glorious light</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shine ever on my sight,</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and clothe me round,</a:t>
            </a:r>
          </a:p>
          <a:p>
            <a:pPr>
              <a:tabLst>
                <a:tab pos="900430" algn="r"/>
              </a:tabLst>
            </a:pPr>
            <a:r>
              <a:rPr lang="en-GB" sz="4800" b="1" dirty="0">
                <a:latin typeface="Times New Roman" panose="02020603050405020304" pitchFamily="18" charset="0"/>
                <a:cs typeface="Times New Roman" panose="02020603050405020304" pitchFamily="18" charset="0"/>
              </a:rPr>
              <a:t>the while my path illuming.</a:t>
            </a:r>
            <a:br>
              <a:rPr lang="en-GB" sz="11500" b="1" dirty="0">
                <a:latin typeface="Times New Roman" panose="02020603050405020304" pitchFamily="18" charset="0"/>
                <a:cs typeface="Times New Roman" panose="02020603050405020304" pitchFamily="18" charset="0"/>
              </a:rPr>
            </a:br>
            <a:endParaRPr lang="en-GB" sz="115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3" name="Picture 2" descr="Free Christian Clipart Forgiveness | Free Images at Clker.com - vector clip  art online, royalty free &amp; public domain">
            <a:extLst>
              <a:ext uri="{FF2B5EF4-FFF2-40B4-BE49-F238E27FC236}">
                <a16:creationId xmlns:a16="http://schemas.microsoft.com/office/drawing/2014/main" id="{B59ABFDE-9F06-99FF-ED20-C9DB0C0322D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483370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46251-D955-2FE2-19F5-1475253AD87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9DD6F67-8A72-074E-40B0-FEFDB2A01E77}"/>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3DAD331B-49BC-60FC-5889-02A89272508E}"/>
              </a:ext>
            </a:extLst>
          </p:cNvPr>
          <p:cNvSpPr txBox="1"/>
          <p:nvPr/>
        </p:nvSpPr>
        <p:spPr>
          <a:xfrm>
            <a:off x="369871" y="410967"/>
            <a:ext cx="11332394" cy="5262979"/>
          </a:xfrm>
          <a:prstGeom prst="rect">
            <a:avLst/>
          </a:prstGeom>
          <a:noFill/>
        </p:spPr>
        <p:txBody>
          <a:bodyPr wrap="square">
            <a:spAutoFit/>
          </a:bodyPr>
          <a:lstStyle/>
          <a:p>
            <a:pPr>
              <a:tabLst>
                <a:tab pos="900430" algn="r"/>
              </a:tabLst>
            </a:pPr>
            <a:r>
              <a:rPr lang="en-GB" sz="4800" b="1" dirty="0">
                <a:latin typeface="Times New Roman" panose="02020603050405020304" pitchFamily="18" charset="0"/>
                <a:cs typeface="Times New Roman" panose="02020603050405020304" pitchFamily="18" charset="0"/>
              </a:rPr>
              <a:t>3 Let holy charity</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mine outward vesture be,</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and lowliness become mine inner clothing:</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true lowliness of heart,</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which takes the humbler part,</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and o'er its own shortcomings</a:t>
            </a:r>
          </a:p>
          <a:p>
            <a:pPr>
              <a:tabLst>
                <a:tab pos="900430" algn="r"/>
              </a:tabLst>
            </a:pPr>
            <a:r>
              <a:rPr lang="en-GB" sz="4800" b="1" dirty="0">
                <a:latin typeface="Times New Roman" panose="02020603050405020304" pitchFamily="18" charset="0"/>
                <a:cs typeface="Times New Roman" panose="02020603050405020304" pitchFamily="18" charset="0"/>
              </a:rPr>
              <a:t>weeps with loathing.</a:t>
            </a:r>
            <a:endParaRPr lang="en-GB" sz="115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3" name="Picture 2" descr="Free Christian Clipart Forgiveness | Free Images at Clker.com - vector clip  art online, royalty free &amp; public domain">
            <a:extLst>
              <a:ext uri="{FF2B5EF4-FFF2-40B4-BE49-F238E27FC236}">
                <a16:creationId xmlns:a16="http://schemas.microsoft.com/office/drawing/2014/main" id="{FCB5305A-3E94-866F-9B70-88C43DA0AB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595804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01756-8EA1-0E09-C01C-C1791A47737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724B0D5-BDFC-F1BB-C256-40C37158C270}"/>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2623BCDD-D72D-82B7-DDE3-E3962BF3117B}"/>
              </a:ext>
            </a:extLst>
          </p:cNvPr>
          <p:cNvSpPr txBox="1"/>
          <p:nvPr/>
        </p:nvSpPr>
        <p:spPr>
          <a:xfrm>
            <a:off x="369871" y="410967"/>
            <a:ext cx="11332394" cy="6001643"/>
          </a:xfrm>
          <a:prstGeom prst="rect">
            <a:avLst/>
          </a:prstGeom>
          <a:noFill/>
        </p:spPr>
        <p:txBody>
          <a:bodyPr wrap="square">
            <a:spAutoFit/>
          </a:bodyPr>
          <a:lstStyle/>
          <a:p>
            <a:pPr>
              <a:tabLst>
                <a:tab pos="900430" algn="r"/>
              </a:tabLst>
            </a:pPr>
            <a:r>
              <a:rPr lang="en-GB" sz="4800" b="1" dirty="0">
                <a:latin typeface="Times New Roman" panose="02020603050405020304" pitchFamily="18" charset="0"/>
                <a:cs typeface="Times New Roman" panose="02020603050405020304" pitchFamily="18" charset="0"/>
              </a:rPr>
              <a:t>4 And so the yearning strong,</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with which the soul will long,</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shall far </a:t>
            </a:r>
            <a:r>
              <a:rPr lang="en-GB" sz="4800" b="1" dirty="0" err="1">
                <a:latin typeface="Times New Roman" panose="02020603050405020304" pitchFamily="18" charset="0"/>
                <a:cs typeface="Times New Roman" panose="02020603050405020304" pitchFamily="18" charset="0"/>
              </a:rPr>
              <a:t>outpass</a:t>
            </a:r>
            <a:endParaRPr lang="en-GB" sz="4800" b="1" dirty="0">
              <a:latin typeface="Times New Roman" panose="02020603050405020304" pitchFamily="18" charset="0"/>
              <a:cs typeface="Times New Roman" panose="02020603050405020304" pitchFamily="18" charset="0"/>
            </a:endParaRPr>
          </a:p>
          <a:p>
            <a:pPr>
              <a:tabLst>
                <a:tab pos="900430" algn="r"/>
              </a:tabLst>
            </a:pPr>
            <a:r>
              <a:rPr lang="en-GB" sz="4800" b="1" dirty="0">
                <a:latin typeface="Times New Roman" panose="02020603050405020304" pitchFamily="18" charset="0"/>
                <a:cs typeface="Times New Roman" panose="02020603050405020304" pitchFamily="18" charset="0"/>
              </a:rPr>
              <a:t>the power of human telling;</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for none can guess its grace,</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till he become the place</a:t>
            </a:r>
            <a:br>
              <a:rPr lang="en-GB" sz="11500" b="1" dirty="0">
                <a:latin typeface="Times New Roman" panose="02020603050405020304" pitchFamily="18" charset="0"/>
                <a:cs typeface="Times New Roman" panose="02020603050405020304" pitchFamily="18" charset="0"/>
              </a:rPr>
            </a:br>
            <a:r>
              <a:rPr lang="en-GB" sz="4800" b="1" dirty="0">
                <a:latin typeface="Times New Roman" panose="02020603050405020304" pitchFamily="18" charset="0"/>
                <a:cs typeface="Times New Roman" panose="02020603050405020304" pitchFamily="18" charset="0"/>
              </a:rPr>
              <a:t>wherein the Holy Spirit</a:t>
            </a:r>
          </a:p>
          <a:p>
            <a:pPr>
              <a:tabLst>
                <a:tab pos="900430" algn="r"/>
              </a:tabLst>
            </a:pPr>
            <a:r>
              <a:rPr lang="en-GB" sz="4800" b="1" dirty="0">
                <a:latin typeface="Times New Roman" panose="02020603050405020304" pitchFamily="18" charset="0"/>
                <a:cs typeface="Times New Roman" panose="02020603050405020304" pitchFamily="18" charset="0"/>
              </a:rPr>
              <a:t>makes his dwelling.</a:t>
            </a:r>
            <a:endParaRPr lang="en-GB" sz="115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3" name="Picture 2" descr="Free Christian Clipart Forgiveness | Free Images at Clker.com - vector clip  art online, royalty free &amp; public domain">
            <a:extLst>
              <a:ext uri="{FF2B5EF4-FFF2-40B4-BE49-F238E27FC236}">
                <a16:creationId xmlns:a16="http://schemas.microsoft.com/office/drawing/2014/main" id="{E95C4A99-66FF-2203-0166-2BF21DEBC58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28"/>
          <a:stretch/>
        </p:blipFill>
        <p:spPr bwMode="auto">
          <a:xfrm>
            <a:off x="9495242" y="4643526"/>
            <a:ext cx="2597844" cy="208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50705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7BDDC-1231-C00A-8898-23081036729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171E6BF-C2C3-5773-C8E5-4B11A7CAF33C}"/>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34F91D45-6E8A-D51A-7A98-529C51D63E71}"/>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DE8CF020-D301-9E5F-80C4-9E34A8DFBF9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9AFB06B8-C06D-4015-C658-6DFC7AEA3EF1}"/>
              </a:ext>
            </a:extLst>
          </p:cNvPr>
          <p:cNvSpPr txBox="1"/>
          <p:nvPr/>
        </p:nvSpPr>
        <p:spPr>
          <a:xfrm>
            <a:off x="638825" y="809169"/>
            <a:ext cx="10283869" cy="5437579"/>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Be present, be present,</a:t>
            </a:r>
            <a:b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Lord Jesus Christ,</a:t>
            </a:r>
            <a:b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our risen high priest;</a:t>
            </a:r>
          </a:p>
          <a:p>
            <a:pPr>
              <a:lnSpc>
                <a:spcPct val="107000"/>
              </a:lnSpc>
              <a:spcAft>
                <a:spcPts val="600"/>
              </a:spcAft>
              <a:tabLst>
                <a:tab pos="1847850" algn="l"/>
              </a:tabLst>
            </a:pPr>
            <a:r>
              <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 make yourself known</a:t>
            </a:r>
            <a:br>
              <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the breaking of bread.</a:t>
            </a:r>
            <a:br>
              <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6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Amen.</a:t>
            </a:r>
          </a:p>
        </p:txBody>
      </p:sp>
    </p:spTree>
    <p:extLst>
      <p:ext uri="{BB962C8B-B14F-4D97-AF65-F5344CB8AC3E}">
        <p14:creationId xmlns:p14="http://schemas.microsoft.com/office/powerpoint/2010/main" val="19662284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F4E4A-30D1-1792-7D4C-E3C4BCD9FC7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1BDA4AC-FB2B-BD5A-159A-9D3A6A0B1101}"/>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2DA947E5-3662-0628-2FAB-8664442DC3E9}"/>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D30CF345-8E31-CD20-8B6B-0C5CF75AA92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841392C3-6C81-2C05-D713-2D91BF32569B}"/>
              </a:ext>
            </a:extLst>
          </p:cNvPr>
          <p:cNvSpPr txBox="1"/>
          <p:nvPr/>
        </p:nvSpPr>
        <p:spPr>
          <a:xfrm>
            <a:off x="501039" y="809169"/>
            <a:ext cx="10283869" cy="4884927"/>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Lord is here</a:t>
            </a:r>
            <a:b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4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God’s Spirit is with us.</a:t>
            </a:r>
            <a:endPar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Lift up your hearts.</a:t>
            </a:r>
            <a:b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4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 lift them to the Lord.</a:t>
            </a:r>
            <a:endPar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en-GB" sz="4800">
                <a:effectLst/>
                <a:latin typeface="Times New Roman" panose="02020603050405020304" pitchFamily="18" charset="0"/>
                <a:ea typeface="Calibri" panose="020F0502020204030204" pitchFamily="34" charset="0"/>
                <a:cs typeface="Times New Roman" panose="02020603050405020304" pitchFamily="18" charset="0"/>
              </a:rPr>
              <a:t>Let us give thanks to the Lord our God.</a:t>
            </a:r>
            <a:br>
              <a:rPr lang="en-GB" sz="4800">
                <a:effectLst/>
                <a:latin typeface="Times New Roman" panose="02020603050405020304" pitchFamily="18" charset="0"/>
                <a:ea typeface="Calibri" panose="020F0502020204030204" pitchFamily="34" charset="0"/>
                <a:cs typeface="Times New Roman" panose="02020603050405020304" pitchFamily="18" charset="0"/>
              </a:rPr>
            </a:br>
            <a:r>
              <a:rPr lang="en-GB" sz="4800" b="1">
                <a:effectLst/>
                <a:latin typeface="Times New Roman" panose="02020603050405020304" pitchFamily="18" charset="0"/>
                <a:ea typeface="Calibri" panose="020F0502020204030204" pitchFamily="34" charset="0"/>
                <a:cs typeface="Times New Roman" panose="02020603050405020304" pitchFamily="18" charset="0"/>
              </a:rPr>
              <a:t>It is right to give thanks and praise.</a:t>
            </a:r>
            <a:endParaRPr lang="en-GB" sz="4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33483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8C36F-A1E1-0305-D1A3-F47E410B3E0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B059A38-B029-009F-1128-DC9E34C663D8}"/>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B142A190-3531-57DF-ACDD-EAC55F3FE784}"/>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E1CD7836-CD7F-8D17-00A7-1527CB28C89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545EF447-CCF5-76D2-1CC6-65AFF954B2EF}"/>
              </a:ext>
            </a:extLst>
          </p:cNvPr>
          <p:cNvSpPr txBox="1"/>
          <p:nvPr/>
        </p:nvSpPr>
        <p:spPr>
          <a:xfrm>
            <a:off x="501039" y="809169"/>
            <a:ext cx="10283869" cy="4781117"/>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It is indeed right, our duty and our joy, always and everywhere to give you thanks, almighty and eternal Father, and in these days of Easter to celebrate with joyful hearts the memory of your wonderful works. </a:t>
            </a:r>
          </a:p>
        </p:txBody>
      </p:sp>
    </p:spTree>
    <p:extLst>
      <p:ext uri="{BB962C8B-B14F-4D97-AF65-F5344CB8AC3E}">
        <p14:creationId xmlns:p14="http://schemas.microsoft.com/office/powerpoint/2010/main" val="40626631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96C6A-78A0-4098-B16B-DD025377F4E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5DB4A09-A4CA-C1B2-F021-D5B019304885}"/>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49E2EAFE-3064-D49A-5B07-424D9CAF277F}"/>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778B2539-3874-D6C8-30AB-F7A49D035B5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E33FDECA-D5B6-918F-4118-4DB608165EE0}"/>
              </a:ext>
            </a:extLst>
          </p:cNvPr>
          <p:cNvSpPr txBox="1"/>
          <p:nvPr/>
        </p:nvSpPr>
        <p:spPr>
          <a:xfrm>
            <a:off x="764086" y="809169"/>
            <a:ext cx="10647125" cy="5571462"/>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 by the mystery of his passion Jesus Christ, your risen Son, has conquered the powers of death and hell and restored in men and women the image of your glory. He has placed them once more in paradise and opened to them the gates of life eternal. </a:t>
            </a:r>
          </a:p>
        </p:txBody>
      </p:sp>
    </p:spTree>
    <p:extLst>
      <p:ext uri="{BB962C8B-B14F-4D97-AF65-F5344CB8AC3E}">
        <p14:creationId xmlns:p14="http://schemas.microsoft.com/office/powerpoint/2010/main" val="4424951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15330-1762-C826-702A-CA79476641D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EB5A7BB-1324-98C1-1D6A-BB53025C5884}"/>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A8DEC775-E440-527B-C148-1DF79390E65C}"/>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0AFAEEF5-4BB6-BF2D-EA9D-7E38423E58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4671FD3B-E83F-5F21-F306-17902A1887C3}"/>
              </a:ext>
            </a:extLst>
          </p:cNvPr>
          <p:cNvSpPr txBox="1"/>
          <p:nvPr/>
        </p:nvSpPr>
        <p:spPr>
          <a:xfrm>
            <a:off x="764086" y="809169"/>
            <a:ext cx="10647125" cy="3990772"/>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 so, in the joy of this Passover, earth and heaven resound with gladness, while angels and archangels and the powers of all creation sing for ever the hymn of your glory:</a:t>
            </a:r>
          </a:p>
        </p:txBody>
      </p:sp>
    </p:spTree>
    <p:extLst>
      <p:ext uri="{BB962C8B-B14F-4D97-AF65-F5344CB8AC3E}">
        <p14:creationId xmlns:p14="http://schemas.microsoft.com/office/powerpoint/2010/main" val="26946718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ABC12-38A3-A0B3-DCD5-1774479D7EE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E301BBB-0557-C8B7-E1D8-B4169CCCC93D}"/>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DAA79552-C720-3DCA-3A4C-FBC059B21EAC}"/>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C340E699-0AFE-70B4-BDF3-FBDFB52395C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49B331EE-B1DC-7354-CFF9-937F3926AFDD}"/>
              </a:ext>
            </a:extLst>
          </p:cNvPr>
          <p:cNvSpPr txBox="1"/>
          <p:nvPr/>
        </p:nvSpPr>
        <p:spPr>
          <a:xfrm>
            <a:off x="501039" y="819804"/>
            <a:ext cx="10985328" cy="4247317"/>
          </a:xfrm>
          <a:prstGeom prst="rect">
            <a:avLst/>
          </a:prstGeom>
          <a:noFill/>
        </p:spPr>
        <p:txBody>
          <a:bodyPr wrap="square">
            <a:spAutoFit/>
          </a:bodyPr>
          <a:lstStyle/>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Holy, holy, holy, holy,			</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Lord of power, Lord of might.</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Heav’n and earth</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are full of your glory.</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Sing hosanna evermore.</a:t>
            </a:r>
          </a:p>
        </p:txBody>
      </p:sp>
    </p:spTree>
    <p:extLst>
      <p:ext uri="{BB962C8B-B14F-4D97-AF65-F5344CB8AC3E}">
        <p14:creationId xmlns:p14="http://schemas.microsoft.com/office/powerpoint/2010/main" val="31632959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8FB23-7560-F4C0-5D71-97C7D1D8223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41083AF-C680-100E-03D5-CD12E9E80D3D}"/>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BE89180D-7457-CA17-2502-BC47C72CF1CD}"/>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06C68745-E2CE-88F3-BB3A-2F74816F474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B90350B2-9755-0E03-0C9B-6941A62C75CA}"/>
              </a:ext>
            </a:extLst>
          </p:cNvPr>
          <p:cNvSpPr txBox="1"/>
          <p:nvPr/>
        </p:nvSpPr>
        <p:spPr>
          <a:xfrm>
            <a:off x="594985" y="1720840"/>
            <a:ext cx="10985328" cy="3416320"/>
          </a:xfrm>
          <a:prstGeom prst="rect">
            <a:avLst/>
          </a:prstGeom>
          <a:noFill/>
        </p:spPr>
        <p:txBody>
          <a:bodyPr wrap="square">
            <a:spAutoFit/>
          </a:bodyPr>
          <a:lstStyle/>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Blest and holy, blest and holy</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he who comes from God on high.</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Raise your voices, sing his glory,</a:t>
            </a:r>
          </a:p>
          <a:p>
            <a:pPr>
              <a:tabLst>
                <a:tab pos="1847850" algn="l"/>
              </a:tabLst>
            </a:pPr>
            <a:r>
              <a:rPr lang="en-GB" sz="5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praise his name for evermore.</a:t>
            </a:r>
          </a:p>
        </p:txBody>
      </p:sp>
    </p:spTree>
    <p:extLst>
      <p:ext uri="{BB962C8B-B14F-4D97-AF65-F5344CB8AC3E}">
        <p14:creationId xmlns:p14="http://schemas.microsoft.com/office/powerpoint/2010/main" val="11719149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3F783-2562-3557-D924-2704569E91B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CFF8E50-4F3F-EFD7-7B10-1E92287CFAF0}"/>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4820F02D-DDE8-6B96-E047-5B69408EA95D}"/>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9FB8316A-6E0F-38D5-BA81-B86015F2471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A3E75B0D-9019-CA59-69CA-01AFED6EFD82}"/>
              </a:ext>
            </a:extLst>
          </p:cNvPr>
          <p:cNvSpPr txBox="1"/>
          <p:nvPr/>
        </p:nvSpPr>
        <p:spPr>
          <a:xfrm>
            <a:off x="475988" y="955939"/>
            <a:ext cx="10233766" cy="4781117"/>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 praise and bless you, loving Father, through Jesus Christ, our Lord; and as we obey his command, send your Holy Spirit, that broken bread and wine outpoured may be for us the body and blood of your dear Son.</a:t>
            </a:r>
          </a:p>
        </p:txBody>
      </p:sp>
    </p:spTree>
    <p:extLst>
      <p:ext uri="{BB962C8B-B14F-4D97-AF65-F5344CB8AC3E}">
        <p14:creationId xmlns:p14="http://schemas.microsoft.com/office/powerpoint/2010/main" val="1323957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D6756-239E-4A1B-4E84-748CF55AC8D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D8A31D5-1579-C598-D1F9-D5BD8F1E1289}"/>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EB259BC3-76AF-0F03-BD84-81CDB047CA95}"/>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C6B13EF5-72A1-1FD0-092C-432725591EB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A430499C-8446-280E-14EE-0CC77EA674A4}"/>
              </a:ext>
            </a:extLst>
          </p:cNvPr>
          <p:cNvSpPr txBox="1"/>
          <p:nvPr/>
        </p:nvSpPr>
        <p:spPr>
          <a:xfrm>
            <a:off x="475987" y="955939"/>
            <a:ext cx="10734807" cy="4781117"/>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 the night before he died he had supper with his friends and, taking bread, he praised you.  He broke the bread, gave it to them and said: Take, eat; this is my body which is given for you; do this in remembrance of me.</a:t>
            </a:r>
          </a:p>
        </p:txBody>
      </p:sp>
    </p:spTree>
    <p:extLst>
      <p:ext uri="{BB962C8B-B14F-4D97-AF65-F5344CB8AC3E}">
        <p14:creationId xmlns:p14="http://schemas.microsoft.com/office/powerpoint/2010/main" val="24937747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7FDDF-5AF5-E662-460C-F2FCDA685C6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C0ACD62-E82D-DC9E-ADB6-998685CCD46B}"/>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AC6FB62F-C947-25DB-6A7D-CC534AACF3D6}"/>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48EB4EF6-B157-1A1E-B990-8C35EF98634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DC35CA11-302C-B9A8-4BD9-D42EF3A93E77}"/>
              </a:ext>
            </a:extLst>
          </p:cNvPr>
          <p:cNvSpPr txBox="1"/>
          <p:nvPr/>
        </p:nvSpPr>
        <p:spPr>
          <a:xfrm>
            <a:off x="501039" y="809169"/>
            <a:ext cx="10835015" cy="5648406"/>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When supper was ended he took the cup of wine. Again he praised you, gave it to them and said: Drink this, all of you; this is my blood of the new covenant, which is shed for you and for many for the forgiveness of sins. Do this, as often as you drink it,</a:t>
            </a:r>
            <a:b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remembrance of me.</a:t>
            </a:r>
          </a:p>
        </p:txBody>
      </p:sp>
    </p:spTree>
    <p:extLst>
      <p:ext uri="{BB962C8B-B14F-4D97-AF65-F5344CB8AC3E}">
        <p14:creationId xmlns:p14="http://schemas.microsoft.com/office/powerpoint/2010/main" val="41440816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171E6-DDA6-C7B3-3F2C-8ABD9FF6D11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7ED6CC8-D8FB-B607-682A-16292ED8D548}"/>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804E077E-0581-8141-D0CE-915365A55DA8}"/>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EF01359A-DF85-4640-FBFE-154BCF05B0D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3CB75117-6615-E091-D438-236C8552E137}"/>
              </a:ext>
            </a:extLst>
          </p:cNvPr>
          <p:cNvSpPr txBox="1"/>
          <p:nvPr/>
        </p:nvSpPr>
        <p:spPr>
          <a:xfrm>
            <a:off x="501039" y="809169"/>
            <a:ext cx="10835015" cy="4781117"/>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So, Father, we remember all that Jesus did, in him we plead with confidence his sacrifice made once for all upon the cross. Bringing before you the bread of life and cup of salvation, we proclaim his death and resurrection until he comes in glory.</a:t>
            </a:r>
          </a:p>
        </p:txBody>
      </p:sp>
    </p:spTree>
    <p:extLst>
      <p:ext uri="{BB962C8B-B14F-4D97-AF65-F5344CB8AC3E}">
        <p14:creationId xmlns:p14="http://schemas.microsoft.com/office/powerpoint/2010/main" val="19336063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837D0-0B69-1FD8-C0B7-6DF46DC37F2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6B09379-9727-9733-D9C0-C7B6DDE73665}"/>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B6DDF1D-A1DB-A446-B295-F4283017E610}"/>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A819A99B-D718-438E-48CA-05B373B89FC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8AD90E69-9005-C546-0248-A5AE2B6DE34D}"/>
              </a:ext>
            </a:extLst>
          </p:cNvPr>
          <p:cNvSpPr txBox="1"/>
          <p:nvPr/>
        </p:nvSpPr>
        <p:spPr>
          <a:xfrm>
            <a:off x="501040" y="809169"/>
            <a:ext cx="9578892" cy="3431260"/>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Jesus Christ is Lord!</a:t>
            </a:r>
          </a:p>
          <a:p>
            <a:pPr>
              <a:lnSpc>
                <a:spcPct val="107000"/>
              </a:lnSpc>
              <a:spcAft>
                <a:spcPts val="600"/>
              </a:spcAft>
              <a:tabLst>
                <a:tab pos="1847850" algn="l"/>
              </a:tabLst>
            </a:pPr>
            <a:r>
              <a:rPr lang="en-GB" sz="4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Lord, by your cross and resurrection you have set us free.</a:t>
            </a:r>
          </a:p>
          <a:p>
            <a:pPr>
              <a:lnSpc>
                <a:spcPct val="107000"/>
              </a:lnSpc>
              <a:spcAft>
                <a:spcPts val="600"/>
              </a:spcAft>
              <a:tabLst>
                <a:tab pos="1847850" algn="l"/>
              </a:tabLst>
            </a:pPr>
            <a:r>
              <a:rPr lang="en-GB" sz="4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You are the Saviour of the World.</a:t>
            </a:r>
          </a:p>
        </p:txBody>
      </p:sp>
    </p:spTree>
    <p:extLst>
      <p:ext uri="{BB962C8B-B14F-4D97-AF65-F5344CB8AC3E}">
        <p14:creationId xmlns:p14="http://schemas.microsoft.com/office/powerpoint/2010/main" val="14387582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BA88F-EEE5-6397-177C-30E755F8D64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DA596C7-6AA8-6847-4879-AC08D5FE5B60}"/>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692F898B-3D09-0249-5E97-FB253601A96E}"/>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94A39519-2C8A-44D1-ADC9-4A78F8CB5A7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0352BB60-108A-2723-852B-CFFC0738DF92}"/>
              </a:ext>
            </a:extLst>
          </p:cNvPr>
          <p:cNvSpPr txBox="1"/>
          <p:nvPr/>
        </p:nvSpPr>
        <p:spPr>
          <a:xfrm>
            <a:off x="501039" y="809169"/>
            <a:ext cx="10947750" cy="5648406"/>
          </a:xfrm>
          <a:prstGeom prst="rect">
            <a:avLst/>
          </a:prstGeom>
          <a:noFill/>
        </p:spPr>
        <p:txBody>
          <a:bodyPr wrap="square">
            <a:spAutoFit/>
          </a:bodyPr>
          <a:lstStyle/>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Lord of all life, help us to work together for that day when your kingdom comes and justice and mercy will be seen in all the earth. Look with favour on your people, gather us in your loving arms and bring us with all the saints to feast at your table</a:t>
            </a:r>
          </a:p>
          <a:p>
            <a:pPr>
              <a:lnSpc>
                <a:spcPct val="107000"/>
              </a:lnSpc>
              <a:spcAft>
                <a:spcPts val="600"/>
              </a:spcAft>
              <a:tabLst>
                <a:tab pos="1847850" algn="l"/>
              </a:tabLst>
            </a:pPr>
            <a:r>
              <a:rPr lang="en-GB" sz="4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heaven. </a:t>
            </a:r>
          </a:p>
        </p:txBody>
      </p:sp>
    </p:spTree>
    <p:extLst>
      <p:ext uri="{BB962C8B-B14F-4D97-AF65-F5344CB8AC3E}">
        <p14:creationId xmlns:p14="http://schemas.microsoft.com/office/powerpoint/2010/main" val="31794391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A0435-E8FD-94E9-16B3-DE7967A0A1F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0690869-2F8F-26ED-0140-B1E9FCCADAF3}"/>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057D0827-5575-FAD8-148C-5D0D0B22EC94}"/>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18B52F37-326A-9E7E-E461-69304F8D983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186C7306-E98C-2B7B-F458-C07C04C58201}"/>
              </a:ext>
            </a:extLst>
          </p:cNvPr>
          <p:cNvSpPr txBox="1"/>
          <p:nvPr/>
        </p:nvSpPr>
        <p:spPr>
          <a:xfrm>
            <a:off x="420827" y="762502"/>
            <a:ext cx="11081362" cy="4172874"/>
          </a:xfrm>
          <a:prstGeom prst="rect">
            <a:avLst/>
          </a:prstGeom>
          <a:noFill/>
        </p:spPr>
        <p:txBody>
          <a:bodyPr wrap="square">
            <a:spAutoFit/>
          </a:bodyPr>
          <a:lstStyle/>
          <a:p>
            <a:pPr>
              <a:lnSpc>
                <a:spcPct val="107000"/>
              </a:lnSpc>
              <a:spcAft>
                <a:spcPts val="600"/>
              </a:spcAft>
              <a:tabLst>
                <a:tab pos="1847850" algn="l"/>
              </a:tabLst>
            </a:pPr>
            <a:r>
              <a:rPr lang="en-GB" sz="4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Through Christ, and with Christ, and in Christ, in the unity of the Holy Spirit, all honour and glory are yours, O loving Father, for ever and ever. </a:t>
            </a:r>
          </a:p>
          <a:p>
            <a:pPr>
              <a:lnSpc>
                <a:spcPct val="107000"/>
              </a:lnSpc>
              <a:spcAft>
                <a:spcPts val="600"/>
              </a:spcAft>
              <a:tabLst>
                <a:tab pos="1847850" algn="l"/>
              </a:tabLst>
            </a:pPr>
            <a:r>
              <a:rPr lang="en-GB" sz="72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Amen!</a:t>
            </a:r>
          </a:p>
        </p:txBody>
      </p:sp>
    </p:spTree>
    <p:extLst>
      <p:ext uri="{BB962C8B-B14F-4D97-AF65-F5344CB8AC3E}">
        <p14:creationId xmlns:p14="http://schemas.microsoft.com/office/powerpoint/2010/main" val="6361453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5E32C-2C16-898C-A585-8801C1F6D8A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AE8D80C-E527-CD38-63E3-3B93923E8A94}"/>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F7AEF9EF-89C1-415B-8559-C29C4B03FC61}"/>
              </a:ext>
            </a:extLst>
          </p:cNvPr>
          <p:cNvSpPr txBox="1"/>
          <p:nvPr/>
        </p:nvSpPr>
        <p:spPr>
          <a:xfrm>
            <a:off x="-1" y="15657"/>
            <a:ext cx="418369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43F010DC-D0F8-9298-C441-92994150876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88E1DD2C-AA0A-2460-4420-2F013C887767}"/>
              </a:ext>
            </a:extLst>
          </p:cNvPr>
          <p:cNvSpPr txBox="1"/>
          <p:nvPr/>
        </p:nvSpPr>
        <p:spPr>
          <a:xfrm>
            <a:off x="501039" y="809169"/>
            <a:ext cx="11273427" cy="5634363"/>
          </a:xfrm>
          <a:prstGeom prst="rect">
            <a:avLst/>
          </a:prstGeom>
          <a:noFill/>
        </p:spPr>
        <p:txBody>
          <a:bodyPr wrap="square">
            <a:spAutoFit/>
          </a:bodyPr>
          <a:lstStyle/>
          <a:p>
            <a:pPr>
              <a:lnSpc>
                <a:spcPct val="107000"/>
              </a:lnSpc>
              <a:spcAft>
                <a:spcPts val="600"/>
              </a:spcAft>
              <a:tabLst>
                <a:tab pos="1847850" algn="l"/>
              </a:tabLst>
            </a:pPr>
            <a:r>
              <a:rPr lang="en-GB"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 say the Lord’s Prayer together and then we pray</a:t>
            </a:r>
          </a:p>
          <a:p>
            <a:pPr>
              <a:spcAft>
                <a:spcPts val="800"/>
              </a:spcAft>
              <a:tabLst>
                <a:tab pos="1847850" algn="l"/>
              </a:tabLst>
            </a:pPr>
            <a:endParaRPr lang="en-GB"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tabLst>
                <a:tab pos="1847850" algn="l"/>
              </a:tabLst>
            </a:pPr>
            <a:r>
              <a:rPr lang="en-GB" sz="5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 break the bread of life,</a:t>
            </a:r>
          </a:p>
          <a:p>
            <a:pPr>
              <a:spcAft>
                <a:spcPts val="800"/>
              </a:spcAft>
              <a:tabLst>
                <a:tab pos="1847850" algn="l"/>
              </a:tabLst>
            </a:pPr>
            <a:r>
              <a:rPr lang="en-GB" sz="5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 that life is the light of the world.</a:t>
            </a:r>
          </a:p>
          <a:p>
            <a:pPr>
              <a:spcAft>
                <a:spcPts val="800"/>
              </a:spcAft>
              <a:tabLst>
                <a:tab pos="1847850" algn="l"/>
              </a:tabLst>
            </a:pPr>
            <a:r>
              <a:rPr lang="en-GB" sz="5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God here among us,</a:t>
            </a:r>
          </a:p>
          <a:p>
            <a:pPr>
              <a:spcAft>
                <a:spcPts val="800"/>
              </a:spcAft>
              <a:tabLst>
                <a:tab pos="1847850" algn="l"/>
              </a:tabLst>
            </a:pPr>
            <a:r>
              <a:rPr lang="en-GB" sz="5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light in the midst of us,</a:t>
            </a:r>
          </a:p>
          <a:p>
            <a:pPr>
              <a:spcAft>
                <a:spcPts val="800"/>
              </a:spcAft>
              <a:tabLst>
                <a:tab pos="1847850" algn="l"/>
              </a:tabLst>
            </a:pPr>
            <a:r>
              <a:rPr lang="en-GB" sz="5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bring us to light and life.</a:t>
            </a:r>
          </a:p>
        </p:txBody>
      </p:sp>
    </p:spTree>
    <p:extLst>
      <p:ext uri="{BB962C8B-B14F-4D97-AF65-F5344CB8AC3E}">
        <p14:creationId xmlns:p14="http://schemas.microsoft.com/office/powerpoint/2010/main" val="14423760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04ACA-C6A1-3340-E396-8A41758A2CA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265913F-B731-06D6-CDA5-36892C9EEBB9}"/>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B642148-E2ED-B75F-FB6B-566696BF5180}"/>
              </a:ext>
            </a:extLst>
          </p:cNvPr>
          <p:cNvSpPr txBox="1"/>
          <p:nvPr/>
        </p:nvSpPr>
        <p:spPr>
          <a:xfrm>
            <a:off x="-1" y="15657"/>
            <a:ext cx="4183693" cy="646331"/>
          </a:xfrm>
          <a:prstGeom prst="rect">
            <a:avLst/>
          </a:prstGeom>
          <a:solidFill>
            <a:schemeClr val="bg1"/>
          </a:solidFill>
        </p:spPr>
        <p:txBody>
          <a:bodyPr wrap="square">
            <a:spAutoFit/>
          </a:bodyPr>
          <a:lstStyle/>
          <a:p>
            <a:r>
              <a:rPr lang="en-GB" sz="3600" b="1" dirty="0">
                <a:latin typeface="Dreaming Outloud Pro" panose="03050502040302030504" pitchFamily="66" charset="0"/>
                <a:cs typeface="Dreaming Outloud Pro" panose="03050502040302030504" pitchFamily="66" charset="0"/>
              </a:rPr>
              <a:t>Prayers at the Table</a:t>
            </a: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CC189E14-D88E-EF51-03E1-7042581CFEA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
        <p:nvSpPr>
          <p:cNvPr id="6" name="TextBox 5">
            <a:extLst>
              <a:ext uri="{FF2B5EF4-FFF2-40B4-BE49-F238E27FC236}">
                <a16:creationId xmlns:a16="http://schemas.microsoft.com/office/drawing/2014/main" id="{8577D6BC-E399-DF5B-BF21-4ECB32B49942}"/>
              </a:ext>
            </a:extLst>
          </p:cNvPr>
          <p:cNvSpPr txBox="1"/>
          <p:nvPr/>
        </p:nvSpPr>
        <p:spPr>
          <a:xfrm>
            <a:off x="513564" y="797242"/>
            <a:ext cx="10033351" cy="5601533"/>
          </a:xfrm>
          <a:prstGeom prst="rect">
            <a:avLst/>
          </a:prstGeom>
          <a:noFill/>
        </p:spPr>
        <p:txBody>
          <a:bodyPr wrap="square">
            <a:spAutoFit/>
          </a:bodyPr>
          <a:lstStyle/>
          <a:p>
            <a:pPr>
              <a:buNone/>
            </a:pPr>
            <a:r>
              <a:rPr lang="en-GB" sz="4400" dirty="0">
                <a:latin typeface="Times New Roman" panose="02020603050405020304" pitchFamily="18" charset="0"/>
                <a:ea typeface="Calibri" panose="020F0502020204030204" pitchFamily="34" charset="0"/>
                <a:cs typeface="Times New Roman" panose="02020603050405020304" pitchFamily="18" charset="0"/>
              </a:rPr>
              <a:t>This is Christ’s table.</a:t>
            </a:r>
          </a:p>
          <a:p>
            <a:pPr>
              <a:buNone/>
            </a:pPr>
            <a:r>
              <a:rPr lang="en-GB" sz="4400" dirty="0">
                <a:latin typeface="Times New Roman" panose="02020603050405020304" pitchFamily="18" charset="0"/>
                <a:ea typeface="Calibri" panose="020F0502020204030204" pitchFamily="34" charset="0"/>
                <a:cs typeface="Times New Roman" panose="02020603050405020304" pitchFamily="18" charset="0"/>
              </a:rPr>
              <a:t>He welcomes all. Come and be fed.</a:t>
            </a:r>
          </a:p>
          <a:p>
            <a:r>
              <a:rPr lang="en-GB" sz="5400" b="1" dirty="0">
                <a:latin typeface="Times New Roman" panose="02020603050405020304" pitchFamily="18" charset="0"/>
                <a:ea typeface="Calibri" panose="020F0502020204030204" pitchFamily="34" charset="0"/>
                <a:cs typeface="Times New Roman" panose="02020603050405020304" pitchFamily="18" charset="0"/>
              </a:rPr>
              <a:t>Voices old and new,</a:t>
            </a:r>
            <a:br>
              <a:rPr lang="en-GB" sz="5400" b="1" dirty="0">
                <a:latin typeface="Times New Roman" panose="02020603050405020304" pitchFamily="18" charset="0"/>
                <a:ea typeface="Calibri" panose="020F0502020204030204" pitchFamily="34" charset="0"/>
                <a:cs typeface="Times New Roman" panose="02020603050405020304" pitchFamily="18" charset="0"/>
              </a:rPr>
            </a:br>
            <a:r>
              <a:rPr lang="en-GB" sz="5400" b="1" dirty="0">
                <a:latin typeface="Times New Roman" panose="02020603050405020304" pitchFamily="18" charset="0"/>
                <a:ea typeface="Calibri" panose="020F0502020204030204" pitchFamily="34" charset="0"/>
                <a:cs typeface="Times New Roman" panose="02020603050405020304" pitchFamily="18" charset="0"/>
              </a:rPr>
              <a:t>Lives young and old.</a:t>
            </a:r>
            <a:br>
              <a:rPr lang="en-GB" sz="5400" b="1" dirty="0">
                <a:latin typeface="Times New Roman" panose="02020603050405020304" pitchFamily="18" charset="0"/>
                <a:ea typeface="Calibri" panose="020F0502020204030204" pitchFamily="34" charset="0"/>
                <a:cs typeface="Times New Roman" panose="02020603050405020304" pitchFamily="18" charset="0"/>
              </a:rPr>
            </a:br>
            <a:r>
              <a:rPr lang="en-GB" sz="5400" b="1" dirty="0">
                <a:latin typeface="Times New Roman" panose="02020603050405020304" pitchFamily="18" charset="0"/>
                <a:ea typeface="Calibri" panose="020F0502020204030204" pitchFamily="34" charset="0"/>
                <a:cs typeface="Times New Roman" panose="02020603050405020304" pitchFamily="18" charset="0"/>
              </a:rPr>
              <a:t>This is who we are.</a:t>
            </a:r>
            <a:br>
              <a:rPr lang="en-GB" sz="5400" b="1" dirty="0">
                <a:latin typeface="Times New Roman" panose="02020603050405020304" pitchFamily="18" charset="0"/>
                <a:ea typeface="Calibri" panose="020F0502020204030204" pitchFamily="34" charset="0"/>
                <a:cs typeface="Times New Roman" panose="02020603050405020304" pitchFamily="18" charset="0"/>
              </a:rPr>
            </a:br>
            <a:r>
              <a:rPr lang="en-GB" sz="5400" b="1" dirty="0">
                <a:latin typeface="Times New Roman" panose="02020603050405020304" pitchFamily="18" charset="0"/>
                <a:ea typeface="Calibri" panose="020F0502020204030204" pitchFamily="34" charset="0"/>
                <a:cs typeface="Times New Roman" panose="02020603050405020304" pitchFamily="18" charset="0"/>
              </a:rPr>
              <a:t>This is who we are becoming.</a:t>
            </a:r>
            <a:br>
              <a:rPr lang="en-GB" sz="5400" b="1" dirty="0">
                <a:latin typeface="Times New Roman" panose="02020603050405020304" pitchFamily="18" charset="0"/>
                <a:ea typeface="Calibri" panose="020F0502020204030204" pitchFamily="34" charset="0"/>
                <a:cs typeface="Times New Roman" panose="02020603050405020304" pitchFamily="18" charset="0"/>
              </a:rPr>
            </a:br>
            <a:r>
              <a:rPr lang="en-GB" sz="5400" b="1" dirty="0">
                <a:latin typeface="Times New Roman" panose="02020603050405020304" pitchFamily="18" charset="0"/>
                <a:ea typeface="Calibri" panose="020F0502020204030204" pitchFamily="34" charset="0"/>
                <a:cs typeface="Times New Roman" panose="02020603050405020304" pitchFamily="18" charset="0"/>
              </a:rPr>
              <a:t>Amen! Together we come!</a:t>
            </a:r>
            <a:endParaRPr lang="en-GB" sz="54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54818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FA3E5-100B-8B14-6EA3-42C6D869E5C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04E5AEE-2025-893B-8C2E-A6CC2B8A7913}"/>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0EFFE4C5-6201-80B8-F7C6-5D4457D8BE66}"/>
              </a:ext>
            </a:extLst>
          </p:cNvPr>
          <p:cNvSpPr txBox="1"/>
          <p:nvPr/>
        </p:nvSpPr>
        <p:spPr>
          <a:xfrm>
            <a:off x="-1" y="15657"/>
            <a:ext cx="295614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Thanksgivings</a:t>
            </a:r>
          </a:p>
        </p:txBody>
      </p:sp>
      <p:sp>
        <p:nvSpPr>
          <p:cNvPr id="4" name="TextBox 3">
            <a:extLst>
              <a:ext uri="{FF2B5EF4-FFF2-40B4-BE49-F238E27FC236}">
                <a16:creationId xmlns:a16="http://schemas.microsoft.com/office/drawing/2014/main" id="{2934E608-C5A6-D477-315E-F38C11F6EB1C}"/>
              </a:ext>
            </a:extLst>
          </p:cNvPr>
          <p:cNvSpPr txBox="1"/>
          <p:nvPr/>
        </p:nvSpPr>
        <p:spPr>
          <a:xfrm>
            <a:off x="411605" y="486135"/>
            <a:ext cx="10333973" cy="5724644"/>
          </a:xfrm>
          <a:prstGeom prst="rect">
            <a:avLst/>
          </a:prstGeom>
          <a:noFill/>
        </p:spPr>
        <p:txBody>
          <a:bodyPr wrap="square" rtlCol="0">
            <a:spAutoFit/>
          </a:bodyPr>
          <a:lstStyle/>
          <a:p>
            <a:pPr algn="just">
              <a:tabLst>
                <a:tab pos="1847850" algn="l"/>
              </a:tabLst>
            </a:pPr>
            <a:endParaRPr lang="en-GB" sz="4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tabLst>
                <a:tab pos="1847850" algn="l"/>
              </a:tabLst>
            </a:pPr>
            <a:r>
              <a:rPr lang="en-GB" sz="4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Communion is shared and we sing </a:t>
            </a:r>
          </a:p>
          <a:p>
            <a:pPr algn="just">
              <a:tabLst>
                <a:tab pos="1847850" algn="l"/>
              </a:tabLst>
            </a:pPr>
            <a:r>
              <a:rPr lang="en-GB" sz="5400" dirty="0"/>
              <a:t>A&amp;M 274</a:t>
            </a:r>
          </a:p>
          <a:p>
            <a:pPr algn="just">
              <a:tabLst>
                <a:tab pos="1847850" algn="l"/>
              </a:tabLst>
            </a:pPr>
            <a:endParaRPr lang="en-GB" sz="5400" dirty="0"/>
          </a:p>
          <a:p>
            <a:pPr>
              <a:buNone/>
              <a:tabLst>
                <a:tab pos="900430" algn="r"/>
                <a:tab pos="6661150" algn="r"/>
              </a:tabLst>
            </a:pPr>
            <a:r>
              <a:rPr lang="en-GB" sz="5400" b="1" dirty="0">
                <a:solidFill>
                  <a:srgbClr val="000000"/>
                </a:solidFill>
                <a:latin typeface="Times New Roman" panose="02020603050405020304" pitchFamily="18" charset="0"/>
                <a:ea typeface="Times New Roman" panose="02020603050405020304" pitchFamily="18" charset="0"/>
              </a:rPr>
              <a:t>Father we adore you,</a:t>
            </a:r>
          </a:p>
          <a:p>
            <a:pPr>
              <a:buNone/>
              <a:tabLst>
                <a:tab pos="900430" algn="r"/>
                <a:tab pos="6661150" algn="r"/>
              </a:tabLst>
            </a:pPr>
            <a:r>
              <a:rPr lang="en-GB" sz="5400" b="1" dirty="0">
                <a:solidFill>
                  <a:srgbClr val="000000"/>
                </a:solidFill>
                <a:latin typeface="Times New Roman" panose="02020603050405020304" pitchFamily="18" charset="0"/>
                <a:ea typeface="Times New Roman" panose="02020603050405020304" pitchFamily="18" charset="0"/>
              </a:rPr>
              <a:t>Lay our lives before you.</a:t>
            </a:r>
          </a:p>
          <a:p>
            <a:pPr>
              <a:buNone/>
              <a:tabLst>
                <a:tab pos="900430" algn="r"/>
                <a:tab pos="6661150" algn="r"/>
              </a:tabLst>
            </a:pPr>
            <a:r>
              <a:rPr lang="en-GB" sz="5400" b="1" dirty="0">
                <a:solidFill>
                  <a:srgbClr val="000000"/>
                </a:solidFill>
                <a:latin typeface="Times New Roman" panose="02020603050405020304" pitchFamily="18" charset="0"/>
                <a:ea typeface="Times New Roman" panose="02020603050405020304" pitchFamily="18" charset="0"/>
              </a:rPr>
              <a:t>How we love you!</a:t>
            </a:r>
            <a:endParaRPr lang="en-GB" sz="5400" dirty="0">
              <a:latin typeface="Times New Roman" panose="02020603050405020304" pitchFamily="18" charset="0"/>
              <a:ea typeface="Times New Roman" panose="02020603050405020304" pitchFamily="18" charset="0"/>
            </a:endParaRPr>
          </a:p>
        </p:txBody>
      </p:sp>
      <p:pic>
        <p:nvPicPr>
          <p:cNvPr id="3" name="Picture 2" descr="Jesus Christ And Disciples At Eucharist Stock Illustration - Download Image  Now - Communion, Last Supper, Jesus Christ - iStock">
            <a:extLst>
              <a:ext uri="{FF2B5EF4-FFF2-40B4-BE49-F238E27FC236}">
                <a16:creationId xmlns:a16="http://schemas.microsoft.com/office/drawing/2014/main" id="{36EB5E8F-3C2A-8CB9-3841-0CE7164F563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9931" y="4770000"/>
            <a:ext cx="2095368" cy="2088000"/>
          </a:xfrm>
          <a:prstGeom prst="rect">
            <a:avLst/>
          </a:prstGeom>
          <a:noFill/>
        </p:spPr>
      </p:pic>
    </p:spTree>
    <p:extLst>
      <p:ext uri="{BB962C8B-B14F-4D97-AF65-F5344CB8AC3E}">
        <p14:creationId xmlns:p14="http://schemas.microsoft.com/office/powerpoint/2010/main" val="36596538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72AC6-EDDC-9CAD-0E4E-8F74EDDB2E2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F5CEC9A-9A5C-BA91-DBBB-A71C44165C65}"/>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Holy Week - ECWA USA">
            <a:extLst>
              <a:ext uri="{FF2B5EF4-FFF2-40B4-BE49-F238E27FC236}">
                <a16:creationId xmlns:a16="http://schemas.microsoft.com/office/drawing/2014/main" id="{09BEA663-6F28-80C0-3AEC-BC06B985C3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7402" y="5298510"/>
            <a:ext cx="3287896" cy="151251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40D1413-F9F0-01D6-81D2-A23ADE25DDDC}"/>
              </a:ext>
            </a:extLst>
          </p:cNvPr>
          <p:cNvSpPr txBox="1"/>
          <p:nvPr/>
        </p:nvSpPr>
        <p:spPr>
          <a:xfrm>
            <a:off x="605790" y="308646"/>
            <a:ext cx="7998714" cy="59093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900430" algn="r"/>
                <a:tab pos="6661150" algn="r"/>
              </a:tabLst>
              <a:defRPr/>
            </a:pPr>
            <a:r>
              <a:rPr kumimoji="0" lang="en-GB" sz="5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Jesus we adore you,</a:t>
            </a:r>
          </a:p>
          <a:p>
            <a:pPr marL="0" marR="0" lvl="0" indent="0" algn="l" defTabSz="914400" rtl="0" eaLnBrk="1" fontAlgn="auto" latinLnBrk="0" hangingPunct="1">
              <a:lnSpc>
                <a:spcPct val="100000"/>
              </a:lnSpc>
              <a:spcBef>
                <a:spcPts val="0"/>
              </a:spcBef>
              <a:spcAft>
                <a:spcPts val="0"/>
              </a:spcAft>
              <a:buClrTx/>
              <a:buSzTx/>
              <a:buFontTx/>
              <a:buNone/>
              <a:tabLst>
                <a:tab pos="900430" algn="r"/>
                <a:tab pos="6661150" algn="r"/>
              </a:tabLst>
              <a:defRPr/>
            </a:pPr>
            <a:r>
              <a:rPr kumimoji="0" lang="en-GB" sz="5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Lay our lives before you.</a:t>
            </a:r>
          </a:p>
          <a:p>
            <a:pPr marL="0" marR="0" lvl="0" indent="0" algn="l" defTabSz="914400" rtl="0" eaLnBrk="1" fontAlgn="auto" latinLnBrk="0" hangingPunct="1">
              <a:lnSpc>
                <a:spcPct val="100000"/>
              </a:lnSpc>
              <a:spcBef>
                <a:spcPts val="0"/>
              </a:spcBef>
              <a:spcAft>
                <a:spcPts val="0"/>
              </a:spcAft>
              <a:buClrTx/>
              <a:buSzTx/>
              <a:buFontTx/>
              <a:buNone/>
              <a:tabLst>
                <a:tab pos="900430" algn="r"/>
                <a:tab pos="6661150" algn="r"/>
              </a:tabLst>
              <a:defRPr/>
            </a:pPr>
            <a:r>
              <a:rPr kumimoji="0" lang="en-GB" sz="5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How we love you!</a:t>
            </a:r>
          </a:p>
          <a:p>
            <a:pPr marL="0" marR="0" lvl="0" indent="0" algn="l" defTabSz="914400" rtl="0" eaLnBrk="1" fontAlgn="auto" latinLnBrk="0" hangingPunct="1">
              <a:lnSpc>
                <a:spcPct val="100000"/>
              </a:lnSpc>
              <a:spcBef>
                <a:spcPts val="0"/>
              </a:spcBef>
              <a:spcAft>
                <a:spcPts val="0"/>
              </a:spcAft>
              <a:buClrTx/>
              <a:buSzTx/>
              <a:buFontTx/>
              <a:buNone/>
              <a:tabLst>
                <a:tab pos="900430" algn="r"/>
                <a:tab pos="6661150" algn="r"/>
              </a:tabLst>
              <a:defRPr/>
            </a:pPr>
            <a:endParaRPr lang="en-GB" sz="5400" b="1" dirty="0">
              <a:solidFill>
                <a:srgbClr val="000000"/>
              </a:solidFill>
              <a:latin typeface="Times New Roman" panose="02020603050405020304" pitchFamily="18" charset="0"/>
              <a:ea typeface="Times New Roman" panose="02020603050405020304" pitchFamily="18" charset="0"/>
            </a:endParaRPr>
          </a:p>
          <a:p>
            <a:pPr lvl="0">
              <a:tabLst>
                <a:tab pos="900430" algn="r"/>
                <a:tab pos="6661150" algn="r"/>
              </a:tabLst>
              <a:defRPr/>
            </a:pPr>
            <a:r>
              <a:rPr lang="en-GB" sz="5400" b="1" dirty="0">
                <a:solidFill>
                  <a:srgbClr val="000000"/>
                </a:solidFill>
                <a:latin typeface="Times New Roman" panose="02020603050405020304" pitchFamily="18" charset="0"/>
                <a:ea typeface="Times New Roman" panose="02020603050405020304" pitchFamily="18" charset="0"/>
              </a:rPr>
              <a:t>Spirit we adore you,</a:t>
            </a:r>
          </a:p>
          <a:p>
            <a:pPr lvl="0">
              <a:tabLst>
                <a:tab pos="900430" algn="r"/>
                <a:tab pos="6661150" algn="r"/>
              </a:tabLst>
              <a:defRPr/>
            </a:pPr>
            <a:r>
              <a:rPr lang="en-GB" sz="5400" b="1" dirty="0">
                <a:solidFill>
                  <a:srgbClr val="000000"/>
                </a:solidFill>
                <a:latin typeface="Times New Roman" panose="02020603050405020304" pitchFamily="18" charset="0"/>
                <a:ea typeface="Times New Roman" panose="02020603050405020304" pitchFamily="18" charset="0"/>
              </a:rPr>
              <a:t>Lay our lives before you.</a:t>
            </a:r>
          </a:p>
          <a:p>
            <a:pPr lvl="0">
              <a:tabLst>
                <a:tab pos="900430" algn="r"/>
                <a:tab pos="6661150" algn="r"/>
              </a:tabLst>
              <a:defRPr/>
            </a:pPr>
            <a:r>
              <a:rPr lang="en-GB" sz="5400" b="1" dirty="0">
                <a:solidFill>
                  <a:srgbClr val="000000"/>
                </a:solidFill>
                <a:latin typeface="Times New Roman" panose="02020603050405020304" pitchFamily="18" charset="0"/>
                <a:ea typeface="Times New Roman" panose="02020603050405020304" pitchFamily="18" charset="0"/>
              </a:rPr>
              <a:t>How we love you!</a:t>
            </a:r>
            <a:endParaRPr lang="en-GB" sz="5400" dirty="0">
              <a:solidFill>
                <a:prstClr val="black"/>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512387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6E7BA-028F-7BF4-F08E-99D6AA71EDC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3871348-752D-262A-8743-263E4BD7192A}"/>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72556660-02E8-7914-269C-E283D4A50975}"/>
              </a:ext>
            </a:extLst>
          </p:cNvPr>
          <p:cNvSpPr txBox="1"/>
          <p:nvPr/>
        </p:nvSpPr>
        <p:spPr>
          <a:xfrm>
            <a:off x="-1" y="15657"/>
            <a:ext cx="295614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Thanksgivings</a:t>
            </a:r>
          </a:p>
        </p:txBody>
      </p:sp>
      <p:sp>
        <p:nvSpPr>
          <p:cNvPr id="4" name="TextBox 3">
            <a:extLst>
              <a:ext uri="{FF2B5EF4-FFF2-40B4-BE49-F238E27FC236}">
                <a16:creationId xmlns:a16="http://schemas.microsoft.com/office/drawing/2014/main" id="{8E265633-9BFB-F826-CC1B-4C56A8395580}"/>
              </a:ext>
            </a:extLst>
          </p:cNvPr>
          <p:cNvSpPr txBox="1"/>
          <p:nvPr/>
        </p:nvSpPr>
        <p:spPr>
          <a:xfrm>
            <a:off x="507304" y="954483"/>
            <a:ext cx="11160690" cy="5416868"/>
          </a:xfrm>
          <a:prstGeom prst="rect">
            <a:avLst/>
          </a:prstGeom>
          <a:noFill/>
        </p:spPr>
        <p:txBody>
          <a:bodyPr wrap="square" rtlCol="0">
            <a:spAutoFit/>
          </a:bodyPr>
          <a:lstStyle/>
          <a:p>
            <a:pPr algn="just">
              <a:tabLst>
                <a:tab pos="1847850" algn="l"/>
              </a:tabLst>
            </a:pPr>
            <a:r>
              <a:rPr lang="en-GB" sz="4400" i="1" dirty="0">
                <a:solidFill>
                  <a:srgbClr val="1F1F1F"/>
                </a:solidFill>
                <a:effectLst/>
                <a:latin typeface="Times New Roman" panose="02020603050405020304" pitchFamily="18" charset="0"/>
                <a:cs typeface="Times New Roman" panose="02020603050405020304" pitchFamily="18" charset="0"/>
              </a:rPr>
              <a:t>Silence is kept</a:t>
            </a:r>
          </a:p>
          <a:p>
            <a:pPr algn="just">
              <a:tabLst>
                <a:tab pos="1847850" algn="l"/>
              </a:tabLst>
            </a:pPr>
            <a:endParaRPr lang="en-GB" sz="3200" b="1" dirty="0">
              <a:solidFill>
                <a:srgbClr val="1F1F1F"/>
              </a:solidFill>
              <a:latin typeface="Times New Roman" panose="02020603050405020304" pitchFamily="18" charset="0"/>
              <a:cs typeface="Times New Roman" panose="02020603050405020304" pitchFamily="18" charset="0"/>
            </a:endParaRPr>
          </a:p>
          <a:p>
            <a:pPr algn="just">
              <a:tabLst>
                <a:tab pos="1847850" algn="l"/>
              </a:tabLst>
            </a:pPr>
            <a:r>
              <a:rPr lang="en-GB" sz="5400" b="1" i="0" dirty="0">
                <a:solidFill>
                  <a:srgbClr val="1F1F1F"/>
                </a:solidFill>
                <a:effectLst/>
                <a:latin typeface="Times New Roman" panose="02020603050405020304" pitchFamily="18" charset="0"/>
                <a:cs typeface="Times New Roman" panose="02020603050405020304" pitchFamily="18" charset="0"/>
              </a:rPr>
              <a:t>Father of all,</a:t>
            </a:r>
          </a:p>
          <a:p>
            <a:pPr algn="just">
              <a:tabLst>
                <a:tab pos="1847850" algn="l"/>
              </a:tabLst>
            </a:pPr>
            <a:r>
              <a:rPr lang="en-GB" sz="5400" b="1" i="0" dirty="0">
                <a:solidFill>
                  <a:srgbClr val="1F1F1F"/>
                </a:solidFill>
                <a:effectLst/>
                <a:latin typeface="Times New Roman" panose="02020603050405020304" pitchFamily="18" charset="0"/>
                <a:cs typeface="Times New Roman" panose="02020603050405020304" pitchFamily="18" charset="0"/>
              </a:rPr>
              <a:t>we give you thanks and praise,</a:t>
            </a:r>
          </a:p>
          <a:p>
            <a:pPr algn="just">
              <a:tabLst>
                <a:tab pos="1847850" algn="l"/>
              </a:tabLst>
            </a:pPr>
            <a:r>
              <a:rPr lang="en-GB" sz="5400" b="1" i="0" dirty="0">
                <a:solidFill>
                  <a:srgbClr val="1F1F1F"/>
                </a:solidFill>
                <a:effectLst/>
                <a:latin typeface="Times New Roman" panose="02020603050405020304" pitchFamily="18" charset="0"/>
                <a:cs typeface="Times New Roman" panose="02020603050405020304" pitchFamily="18" charset="0"/>
              </a:rPr>
              <a:t>that when we were still far off </a:t>
            </a:r>
          </a:p>
          <a:p>
            <a:pPr algn="just">
              <a:tabLst>
                <a:tab pos="1847850" algn="l"/>
              </a:tabLst>
            </a:pPr>
            <a:r>
              <a:rPr lang="en-GB" sz="5400" b="1" i="0" dirty="0">
                <a:solidFill>
                  <a:srgbClr val="1F1F1F"/>
                </a:solidFill>
                <a:effectLst/>
                <a:latin typeface="Times New Roman" panose="02020603050405020304" pitchFamily="18" charset="0"/>
                <a:cs typeface="Times New Roman" panose="02020603050405020304" pitchFamily="18" charset="0"/>
              </a:rPr>
              <a:t>you met us in your Son</a:t>
            </a:r>
          </a:p>
          <a:p>
            <a:pPr algn="just">
              <a:tabLst>
                <a:tab pos="1847850" algn="l"/>
              </a:tabLst>
            </a:pPr>
            <a:r>
              <a:rPr lang="en-GB" sz="5400" b="1" i="0" dirty="0">
                <a:solidFill>
                  <a:srgbClr val="1F1F1F"/>
                </a:solidFill>
                <a:effectLst/>
                <a:latin typeface="Times New Roman" panose="02020603050405020304" pitchFamily="18" charset="0"/>
                <a:cs typeface="Times New Roman" panose="02020603050405020304" pitchFamily="18" charset="0"/>
              </a:rPr>
              <a:t>and brought us home.</a:t>
            </a:r>
          </a:p>
        </p:txBody>
      </p:sp>
      <p:pic>
        <p:nvPicPr>
          <p:cNvPr id="3" name="Picture 2" descr="April | 2020 | Wincanton Parish Church">
            <a:extLst>
              <a:ext uri="{FF2B5EF4-FFF2-40B4-BE49-F238E27FC236}">
                <a16:creationId xmlns:a16="http://schemas.microsoft.com/office/drawing/2014/main" id="{4A208E9B-D97A-433E-7476-AA54FDE27C7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480758" y="4723028"/>
            <a:ext cx="1694541" cy="2088000"/>
          </a:xfrm>
          <a:prstGeom prst="rect">
            <a:avLst/>
          </a:prstGeom>
          <a:noFill/>
        </p:spPr>
      </p:pic>
    </p:spTree>
    <p:extLst>
      <p:ext uri="{BB962C8B-B14F-4D97-AF65-F5344CB8AC3E}">
        <p14:creationId xmlns:p14="http://schemas.microsoft.com/office/powerpoint/2010/main" val="10983073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B2B7C-88EC-376B-D848-96E76DF17FD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54ED3FA-7A9B-5989-38BB-59D756AF80F5}"/>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E4B06942-294D-6E32-AAFF-19AFCC50A6B1}"/>
              </a:ext>
            </a:extLst>
          </p:cNvPr>
          <p:cNvSpPr txBox="1"/>
          <p:nvPr/>
        </p:nvSpPr>
        <p:spPr>
          <a:xfrm>
            <a:off x="-1" y="15657"/>
            <a:ext cx="295614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Thanksgivings</a:t>
            </a:r>
          </a:p>
        </p:txBody>
      </p:sp>
      <p:sp>
        <p:nvSpPr>
          <p:cNvPr id="4" name="TextBox 3">
            <a:extLst>
              <a:ext uri="{FF2B5EF4-FFF2-40B4-BE49-F238E27FC236}">
                <a16:creationId xmlns:a16="http://schemas.microsoft.com/office/drawing/2014/main" id="{6624100D-DE52-1F8B-DD89-35CE8171F776}"/>
              </a:ext>
            </a:extLst>
          </p:cNvPr>
          <p:cNvSpPr txBox="1"/>
          <p:nvPr/>
        </p:nvSpPr>
        <p:spPr>
          <a:xfrm>
            <a:off x="507304" y="1175555"/>
            <a:ext cx="11160690" cy="3416320"/>
          </a:xfrm>
          <a:prstGeom prst="rect">
            <a:avLst/>
          </a:prstGeom>
          <a:noFill/>
        </p:spPr>
        <p:txBody>
          <a:bodyPr wrap="square" rtlCol="0">
            <a:spAutoFit/>
          </a:bodyPr>
          <a:lstStyle/>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Dying and living,</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he declared your love,</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gave us grace,</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and opened the gate of glory. </a:t>
            </a:r>
            <a:endParaRPr lang="en-GB" sz="5400" b="1" i="0" dirty="0">
              <a:solidFill>
                <a:srgbClr val="1F1F1F"/>
              </a:solidFill>
              <a:effectLst/>
              <a:latin typeface="Times New Roman" panose="02020603050405020304" pitchFamily="18" charset="0"/>
              <a:cs typeface="Times New Roman" panose="02020603050405020304" pitchFamily="18" charset="0"/>
            </a:endParaRPr>
          </a:p>
        </p:txBody>
      </p:sp>
      <p:pic>
        <p:nvPicPr>
          <p:cNvPr id="3" name="Picture 2" descr="April | 2020 | Wincanton Parish Church">
            <a:extLst>
              <a:ext uri="{FF2B5EF4-FFF2-40B4-BE49-F238E27FC236}">
                <a16:creationId xmlns:a16="http://schemas.microsoft.com/office/drawing/2014/main" id="{A0A9C044-B18A-8F83-70B6-88997B6C180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480758" y="4723028"/>
            <a:ext cx="1694541" cy="2088000"/>
          </a:xfrm>
          <a:prstGeom prst="rect">
            <a:avLst/>
          </a:prstGeom>
          <a:noFill/>
        </p:spPr>
      </p:pic>
    </p:spTree>
    <p:extLst>
      <p:ext uri="{BB962C8B-B14F-4D97-AF65-F5344CB8AC3E}">
        <p14:creationId xmlns:p14="http://schemas.microsoft.com/office/powerpoint/2010/main" val="9814459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032E1-47E4-4A0B-0446-DA689B400E2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530D226-8C65-6B8A-AD1B-EB6463D13044}"/>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F72E1E0B-446E-4745-E159-64FE4F05623B}"/>
              </a:ext>
            </a:extLst>
          </p:cNvPr>
          <p:cNvSpPr txBox="1"/>
          <p:nvPr/>
        </p:nvSpPr>
        <p:spPr>
          <a:xfrm>
            <a:off x="-1" y="15657"/>
            <a:ext cx="295614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Thanksgivings</a:t>
            </a:r>
          </a:p>
        </p:txBody>
      </p:sp>
      <p:sp>
        <p:nvSpPr>
          <p:cNvPr id="4" name="TextBox 3">
            <a:extLst>
              <a:ext uri="{FF2B5EF4-FFF2-40B4-BE49-F238E27FC236}">
                <a16:creationId xmlns:a16="http://schemas.microsoft.com/office/drawing/2014/main" id="{D46368FF-4434-BEA4-1DEB-59E93243B9E6}"/>
              </a:ext>
            </a:extLst>
          </p:cNvPr>
          <p:cNvSpPr txBox="1"/>
          <p:nvPr/>
        </p:nvSpPr>
        <p:spPr>
          <a:xfrm>
            <a:off x="507304" y="1175555"/>
            <a:ext cx="11160690" cy="4247317"/>
          </a:xfrm>
          <a:prstGeom prst="rect">
            <a:avLst/>
          </a:prstGeom>
          <a:noFill/>
        </p:spPr>
        <p:txBody>
          <a:bodyPr wrap="square" rtlCol="0">
            <a:spAutoFit/>
          </a:bodyPr>
          <a:lstStyle/>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May we who</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share Christ’s body</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live his risen life;</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we who drink his cup</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bring life to others; </a:t>
            </a:r>
            <a:endParaRPr lang="en-GB" sz="5400" b="1" i="0" dirty="0">
              <a:solidFill>
                <a:srgbClr val="1F1F1F"/>
              </a:solidFill>
              <a:effectLst/>
              <a:latin typeface="Times New Roman" panose="02020603050405020304" pitchFamily="18" charset="0"/>
              <a:cs typeface="Times New Roman" panose="02020603050405020304" pitchFamily="18" charset="0"/>
            </a:endParaRPr>
          </a:p>
        </p:txBody>
      </p:sp>
      <p:pic>
        <p:nvPicPr>
          <p:cNvPr id="2" name="Picture 1" descr="April | 2020 | Wincanton Parish Church">
            <a:extLst>
              <a:ext uri="{FF2B5EF4-FFF2-40B4-BE49-F238E27FC236}">
                <a16:creationId xmlns:a16="http://schemas.microsoft.com/office/drawing/2014/main" id="{5EA7BA29-3742-C34F-768E-53DB5237A6D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480758" y="4723028"/>
            <a:ext cx="1694541" cy="2088000"/>
          </a:xfrm>
          <a:prstGeom prst="rect">
            <a:avLst/>
          </a:prstGeom>
          <a:noFill/>
        </p:spPr>
      </p:pic>
    </p:spTree>
    <p:extLst>
      <p:ext uri="{BB962C8B-B14F-4D97-AF65-F5344CB8AC3E}">
        <p14:creationId xmlns:p14="http://schemas.microsoft.com/office/powerpoint/2010/main" val="18803237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5335C-871D-056E-65B4-CF0CFE5D2DA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CE8CD7D-0065-1567-CCBB-60938C5DA37B}"/>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3DF087E7-7C3D-54B1-484E-F51FCD7A94B7}"/>
              </a:ext>
            </a:extLst>
          </p:cNvPr>
          <p:cNvSpPr txBox="1"/>
          <p:nvPr/>
        </p:nvSpPr>
        <p:spPr>
          <a:xfrm>
            <a:off x="-1" y="15657"/>
            <a:ext cx="295614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Thanksgivings</a:t>
            </a:r>
          </a:p>
        </p:txBody>
      </p:sp>
      <p:sp>
        <p:nvSpPr>
          <p:cNvPr id="4" name="TextBox 3">
            <a:extLst>
              <a:ext uri="{FF2B5EF4-FFF2-40B4-BE49-F238E27FC236}">
                <a16:creationId xmlns:a16="http://schemas.microsoft.com/office/drawing/2014/main" id="{42CA5FE7-F721-665D-8F6B-F8452A75F2C9}"/>
              </a:ext>
            </a:extLst>
          </p:cNvPr>
          <p:cNvSpPr txBox="1"/>
          <p:nvPr/>
        </p:nvSpPr>
        <p:spPr>
          <a:xfrm>
            <a:off x="507304" y="1175555"/>
            <a:ext cx="11160690" cy="5078313"/>
          </a:xfrm>
          <a:prstGeom prst="rect">
            <a:avLst/>
          </a:prstGeom>
          <a:noFill/>
        </p:spPr>
        <p:txBody>
          <a:bodyPr wrap="square" rtlCol="0">
            <a:spAutoFit/>
          </a:bodyPr>
          <a:lstStyle/>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we whom the Spirit lights</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give light to the world.</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Keep us firm in the hope</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you have set before us,</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so we and all your children</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shall be free, </a:t>
            </a:r>
          </a:p>
        </p:txBody>
      </p:sp>
      <p:pic>
        <p:nvPicPr>
          <p:cNvPr id="2" name="Picture 1" descr="April | 2020 | Wincanton Parish Church">
            <a:extLst>
              <a:ext uri="{FF2B5EF4-FFF2-40B4-BE49-F238E27FC236}">
                <a16:creationId xmlns:a16="http://schemas.microsoft.com/office/drawing/2014/main" id="{0E1398D0-049A-90AB-F001-D7442DB286F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480758" y="4723028"/>
            <a:ext cx="1694541" cy="2088000"/>
          </a:xfrm>
          <a:prstGeom prst="rect">
            <a:avLst/>
          </a:prstGeom>
          <a:noFill/>
        </p:spPr>
      </p:pic>
    </p:spTree>
    <p:extLst>
      <p:ext uri="{BB962C8B-B14F-4D97-AF65-F5344CB8AC3E}">
        <p14:creationId xmlns:p14="http://schemas.microsoft.com/office/powerpoint/2010/main" val="41146056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8951F-B86E-9707-7742-8F646281273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CFFDF47-4EEF-9893-BF53-3EF3675C4605}"/>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5B20A42E-E024-54BE-3403-3F946726AB3E}"/>
              </a:ext>
            </a:extLst>
          </p:cNvPr>
          <p:cNvSpPr txBox="1"/>
          <p:nvPr/>
        </p:nvSpPr>
        <p:spPr>
          <a:xfrm>
            <a:off x="-1" y="15657"/>
            <a:ext cx="295614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Thanksgivings</a:t>
            </a:r>
          </a:p>
        </p:txBody>
      </p:sp>
      <p:sp>
        <p:nvSpPr>
          <p:cNvPr id="4" name="TextBox 3">
            <a:extLst>
              <a:ext uri="{FF2B5EF4-FFF2-40B4-BE49-F238E27FC236}">
                <a16:creationId xmlns:a16="http://schemas.microsoft.com/office/drawing/2014/main" id="{815BDEB1-C903-9D40-CD17-F23CEE820C77}"/>
              </a:ext>
            </a:extLst>
          </p:cNvPr>
          <p:cNvSpPr txBox="1"/>
          <p:nvPr/>
        </p:nvSpPr>
        <p:spPr>
          <a:xfrm>
            <a:off x="507304" y="1705182"/>
            <a:ext cx="11160690" cy="3416320"/>
          </a:xfrm>
          <a:prstGeom prst="rect">
            <a:avLst/>
          </a:prstGeom>
          <a:noFill/>
        </p:spPr>
        <p:txBody>
          <a:bodyPr wrap="square" rtlCol="0">
            <a:spAutoFit/>
          </a:bodyPr>
          <a:lstStyle/>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and the whole earth</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live to praise your name;</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through Christ our Lord. </a:t>
            </a:r>
          </a:p>
          <a:p>
            <a:pPr algn="just">
              <a:tabLst>
                <a:tab pos="1847850" algn="l"/>
              </a:tabLst>
            </a:pPr>
            <a:r>
              <a:rPr lang="en-GB" sz="5400" b="1" dirty="0">
                <a:solidFill>
                  <a:srgbClr val="1F1F1F"/>
                </a:solidFill>
                <a:latin typeface="Times New Roman" panose="02020603050405020304" pitchFamily="18" charset="0"/>
                <a:cs typeface="Times New Roman" panose="02020603050405020304" pitchFamily="18" charset="0"/>
              </a:rPr>
              <a:t>Amen.</a:t>
            </a:r>
          </a:p>
        </p:txBody>
      </p:sp>
      <p:pic>
        <p:nvPicPr>
          <p:cNvPr id="2" name="Picture 1" descr="April | 2020 | Wincanton Parish Church">
            <a:extLst>
              <a:ext uri="{FF2B5EF4-FFF2-40B4-BE49-F238E27FC236}">
                <a16:creationId xmlns:a16="http://schemas.microsoft.com/office/drawing/2014/main" id="{21E6710A-2182-D8BF-610E-B1D5D06BD83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480758" y="4723028"/>
            <a:ext cx="1694541" cy="2088000"/>
          </a:xfrm>
          <a:prstGeom prst="rect">
            <a:avLst/>
          </a:prstGeom>
          <a:noFill/>
        </p:spPr>
      </p:pic>
    </p:spTree>
    <p:extLst>
      <p:ext uri="{BB962C8B-B14F-4D97-AF65-F5344CB8AC3E}">
        <p14:creationId xmlns:p14="http://schemas.microsoft.com/office/powerpoint/2010/main" val="27921404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76F9F-B55E-B0D8-13B1-83693097064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0E2987D-BA14-73B7-A5F5-B8B964209683}"/>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8442BE95-1C11-2CD5-AF90-7DF28D7B7B56}"/>
              </a:ext>
            </a:extLst>
          </p:cNvPr>
          <p:cNvSpPr txBox="1"/>
          <p:nvPr/>
        </p:nvSpPr>
        <p:spPr>
          <a:xfrm>
            <a:off x="-1" y="15657"/>
            <a:ext cx="2956143"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Thanksgivings</a:t>
            </a:r>
          </a:p>
        </p:txBody>
      </p:sp>
      <p:sp>
        <p:nvSpPr>
          <p:cNvPr id="3" name="TextBox 2">
            <a:extLst>
              <a:ext uri="{FF2B5EF4-FFF2-40B4-BE49-F238E27FC236}">
                <a16:creationId xmlns:a16="http://schemas.microsoft.com/office/drawing/2014/main" id="{2F4C881B-E714-CBB5-2945-8314F2998F19}"/>
              </a:ext>
            </a:extLst>
          </p:cNvPr>
          <p:cNvSpPr txBox="1"/>
          <p:nvPr/>
        </p:nvSpPr>
        <p:spPr>
          <a:xfrm>
            <a:off x="613775" y="1186841"/>
            <a:ext cx="10333973" cy="4031873"/>
          </a:xfrm>
          <a:prstGeom prst="rect">
            <a:avLst/>
          </a:prstGeom>
          <a:noFill/>
        </p:spPr>
        <p:txBody>
          <a:bodyPr wrap="square" rtlCol="0">
            <a:spAutoFit/>
          </a:bodyPr>
          <a:lstStyle/>
          <a:p>
            <a:pPr algn="just">
              <a:tabLst>
                <a:tab pos="1847850" algn="l"/>
              </a:tabLst>
            </a:pPr>
            <a:r>
              <a:rPr lang="en-GB" sz="4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Our hymn </a:t>
            </a:r>
            <a:r>
              <a:rPr lang="en-GB" sz="48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of celebration</a:t>
            </a:r>
            <a:endParaRPr lang="en-GB" sz="4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tabLst>
                <a:tab pos="1847850" algn="l"/>
              </a:tabLst>
            </a:pPr>
            <a:r>
              <a:rPr lang="en-GB" sz="8000" b="1" dirty="0"/>
              <a:t>The Spirit lives to see us free</a:t>
            </a:r>
          </a:p>
          <a:p>
            <a:pPr algn="just">
              <a:tabLst>
                <a:tab pos="1847850" algn="l"/>
              </a:tabLst>
            </a:pPr>
            <a:r>
              <a:rPr lang="en-GB" sz="4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A&amp;M 264</a:t>
            </a:r>
            <a:endParaRPr lang="en-GB" sz="1200" dirty="0"/>
          </a:p>
        </p:txBody>
      </p:sp>
      <p:pic>
        <p:nvPicPr>
          <p:cNvPr id="4" name="Picture 3" descr="Ordination (leaping) - by Dave Walker | CartoonChurch.com">
            <a:extLst>
              <a:ext uri="{FF2B5EF4-FFF2-40B4-BE49-F238E27FC236}">
                <a16:creationId xmlns:a16="http://schemas.microsoft.com/office/drawing/2014/main" id="{B38C4395-F428-1EEA-5FA9-43DC2F25E70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770" r="7109" b="12653"/>
          <a:stretch/>
        </p:blipFill>
        <p:spPr bwMode="auto">
          <a:xfrm>
            <a:off x="8954872" y="4723028"/>
            <a:ext cx="3237128" cy="208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47464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4AC08-CD53-D53F-624A-F8955271A0A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8B17B22-1F55-474A-60DC-7AEFDD82AE24}"/>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09DAEFE2-C137-1CEF-A888-21459FF9CB5E}"/>
              </a:ext>
            </a:extLst>
          </p:cNvPr>
          <p:cNvSpPr txBox="1"/>
          <p:nvPr/>
        </p:nvSpPr>
        <p:spPr>
          <a:xfrm>
            <a:off x="422910" y="448055"/>
            <a:ext cx="9882378" cy="6001643"/>
          </a:xfrm>
          <a:prstGeom prst="rect">
            <a:avLst/>
          </a:prstGeom>
          <a:noFill/>
        </p:spPr>
        <p:txBody>
          <a:bodyPr wrap="square">
            <a:spAutoFit/>
          </a:bodyPr>
          <a:lstStyle/>
          <a:p>
            <a:pPr>
              <a:buNone/>
            </a:pP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The Spirit lives to set us free,</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walk, walk in the light;</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He binds us all in unity,</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walk, walk in the light.</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effectLst/>
                <a:latin typeface="Times New Roman" panose="02020603050405020304" pitchFamily="18" charset="0"/>
                <a:ea typeface="Aptos" panose="020B0004020202020204" pitchFamily="34" charset="0"/>
                <a:cs typeface="Times New Roman" panose="02020603050405020304" pitchFamily="18" charset="0"/>
              </a:rPr>
              <a:t>Walk in the light,</a:t>
            </a:r>
            <a:br>
              <a:rPr lang="en-GB" sz="4800" b="1" i="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effectLst/>
                <a:latin typeface="Times New Roman" panose="02020603050405020304" pitchFamily="18" charset="0"/>
                <a:ea typeface="Aptos" panose="020B0004020202020204" pitchFamily="34" charset="0"/>
                <a:cs typeface="Times New Roman" panose="02020603050405020304" pitchFamily="18" charset="0"/>
              </a:rPr>
              <a:t>Walk in the light,   </a:t>
            </a:r>
            <a:br>
              <a:rPr lang="en-GB" sz="4800" b="1" i="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effectLst/>
                <a:latin typeface="Times New Roman" panose="02020603050405020304" pitchFamily="18" charset="0"/>
                <a:ea typeface="Aptos" panose="020B0004020202020204" pitchFamily="34" charset="0"/>
                <a:cs typeface="Times New Roman" panose="02020603050405020304" pitchFamily="18" charset="0"/>
              </a:rPr>
              <a:t>Walk in the light,   </a:t>
            </a:r>
            <a:br>
              <a:rPr lang="en-GB" sz="4800" b="1" i="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effectLst/>
                <a:latin typeface="Times New Roman" panose="02020603050405020304" pitchFamily="18" charset="0"/>
                <a:ea typeface="Aptos" panose="020B0004020202020204" pitchFamily="34" charset="0"/>
                <a:cs typeface="Times New Roman" panose="02020603050405020304" pitchFamily="18" charset="0"/>
              </a:rPr>
              <a:t>Walk in the light of the Lord.</a:t>
            </a:r>
            <a:endParaRPr lang="en-GB" sz="4800" b="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8" name="Picture 7" descr="Ordination (leaping) - by Dave Walker | CartoonChurch.com">
            <a:extLst>
              <a:ext uri="{FF2B5EF4-FFF2-40B4-BE49-F238E27FC236}">
                <a16:creationId xmlns:a16="http://schemas.microsoft.com/office/drawing/2014/main" id="{F8CFD5B4-6685-FD7D-B057-7DA872E6834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770" r="7109" b="12653"/>
          <a:stretch/>
        </p:blipFill>
        <p:spPr bwMode="auto">
          <a:xfrm>
            <a:off x="8954872" y="4723028"/>
            <a:ext cx="3237128" cy="208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3555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1E694-A2FD-5AC5-C3F0-F87DD58DE15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7DE9A56-EEF8-264E-CA81-E88F20BEC25F}"/>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EDF3F1CD-247B-FEDA-FE6E-C2D3E2FC2BAB}"/>
              </a:ext>
            </a:extLst>
          </p:cNvPr>
          <p:cNvSpPr txBox="1"/>
          <p:nvPr/>
        </p:nvSpPr>
        <p:spPr>
          <a:xfrm>
            <a:off x="422910" y="448055"/>
            <a:ext cx="9882378" cy="6001643"/>
          </a:xfrm>
          <a:prstGeom prst="rect">
            <a:avLst/>
          </a:prstGeom>
          <a:noFill/>
        </p:spPr>
        <p:txBody>
          <a:bodyPr wrap="square">
            <a:spAutoFit/>
          </a:bodyPr>
          <a:lstStyle/>
          <a:p>
            <a:pPr>
              <a:buNone/>
            </a:pP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Jesus promised life to all,</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walk, walk in the light;</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the dead were wakened by His call,</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walk, walk in the light.</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a:t>
            </a:r>
            <a:br>
              <a:rPr lang="en-GB" sz="4800" b="1" i="1" kern="100" dirty="0">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   </a:t>
            </a:r>
            <a:br>
              <a:rPr lang="en-GB" sz="4800" b="1" i="1" kern="100" dirty="0">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   </a:t>
            </a:r>
            <a:br>
              <a:rPr lang="en-GB" sz="4800" b="1" i="1" kern="100" dirty="0">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 of the Lord.</a:t>
            </a:r>
            <a:endParaRPr lang="en-GB" sz="4800" b="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8" name="Picture 7" descr="Ordination (leaping) - by Dave Walker | CartoonChurch.com">
            <a:extLst>
              <a:ext uri="{FF2B5EF4-FFF2-40B4-BE49-F238E27FC236}">
                <a16:creationId xmlns:a16="http://schemas.microsoft.com/office/drawing/2014/main" id="{20549B1D-9BAF-759C-DC7B-0F01B3D7B4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770" r="7109" b="12653"/>
          <a:stretch/>
        </p:blipFill>
        <p:spPr bwMode="auto">
          <a:xfrm>
            <a:off x="8954872" y="4723028"/>
            <a:ext cx="3237128" cy="208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350673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1912E-091C-AB02-BF66-E7915220F2F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18C909B-29DD-D4A5-3AF1-61D54AAA8F59}"/>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DD41794B-213D-9F3E-E9E5-8C6675C2665B}"/>
              </a:ext>
            </a:extLst>
          </p:cNvPr>
          <p:cNvSpPr txBox="1"/>
          <p:nvPr/>
        </p:nvSpPr>
        <p:spPr>
          <a:xfrm>
            <a:off x="422910" y="448055"/>
            <a:ext cx="9882378" cy="6001643"/>
          </a:xfrm>
          <a:prstGeom prst="rect">
            <a:avLst/>
          </a:prstGeom>
          <a:noFill/>
        </p:spPr>
        <p:txBody>
          <a:bodyPr wrap="square">
            <a:spAutoFit/>
          </a:bodyPr>
          <a:lstStyle/>
          <a:p>
            <a:pPr>
              <a:buNone/>
            </a:pP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He died in pain on Calvary ,</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walk, walk in the light;</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to save the lost like you and me,</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walk, walk in the light.</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a:t>
            </a:r>
            <a:br>
              <a:rPr lang="en-GB" sz="4800" b="1" i="1" kern="100" dirty="0">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   </a:t>
            </a:r>
            <a:br>
              <a:rPr lang="en-GB" sz="4800" b="1" i="1" kern="100" dirty="0">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   </a:t>
            </a:r>
            <a:br>
              <a:rPr lang="en-GB" sz="4800" b="1" i="1" kern="100" dirty="0">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 of the Lord. </a:t>
            </a: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 </a:t>
            </a:r>
          </a:p>
        </p:txBody>
      </p:sp>
      <p:pic>
        <p:nvPicPr>
          <p:cNvPr id="8" name="Picture 7" descr="Ordination (leaping) - by Dave Walker | CartoonChurch.com">
            <a:extLst>
              <a:ext uri="{FF2B5EF4-FFF2-40B4-BE49-F238E27FC236}">
                <a16:creationId xmlns:a16="http://schemas.microsoft.com/office/drawing/2014/main" id="{D19C46A3-1820-B478-14AB-CE7B0E53174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770" r="7109" b="12653"/>
          <a:stretch/>
        </p:blipFill>
        <p:spPr bwMode="auto">
          <a:xfrm>
            <a:off x="8954872" y="4723028"/>
            <a:ext cx="3237128" cy="208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584593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61533-CB1E-12AE-756F-8727E42B4A8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19EA0F4-A44E-8798-9E55-47F81D1386D9}"/>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441249B3-E7CD-B320-75CC-65B0EF5E1E29}"/>
              </a:ext>
            </a:extLst>
          </p:cNvPr>
          <p:cNvSpPr txBox="1"/>
          <p:nvPr/>
        </p:nvSpPr>
        <p:spPr>
          <a:xfrm>
            <a:off x="422910" y="448055"/>
            <a:ext cx="9882378" cy="6001643"/>
          </a:xfrm>
          <a:prstGeom prst="rect">
            <a:avLst/>
          </a:prstGeom>
          <a:noFill/>
        </p:spPr>
        <p:txBody>
          <a:bodyPr wrap="square">
            <a:spAutoFit/>
          </a:bodyPr>
          <a:lstStyle/>
          <a:p>
            <a:pPr>
              <a:buNone/>
            </a:pP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We know His death was not the end,</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walk, walk in the light;</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He gave His Spirit to be our friend,</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walk, walk in the light.</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a:t>
            </a:r>
            <a:br>
              <a:rPr lang="en-GB" sz="4800" b="1" i="1" kern="100" dirty="0">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   </a:t>
            </a:r>
            <a:br>
              <a:rPr lang="en-GB" sz="4800" b="1" i="1" kern="100" dirty="0">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   </a:t>
            </a:r>
            <a:br>
              <a:rPr lang="en-GB" sz="4800" b="1" i="1" kern="100" dirty="0">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 of the Lord. </a:t>
            </a: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 </a:t>
            </a:r>
          </a:p>
        </p:txBody>
      </p:sp>
      <p:pic>
        <p:nvPicPr>
          <p:cNvPr id="8" name="Picture 7" descr="Ordination (leaping) - by Dave Walker | CartoonChurch.com">
            <a:extLst>
              <a:ext uri="{FF2B5EF4-FFF2-40B4-BE49-F238E27FC236}">
                <a16:creationId xmlns:a16="http://schemas.microsoft.com/office/drawing/2014/main" id="{381609DE-828B-B4EF-A665-DC3C1ACF7E0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770" r="7109" b="12653"/>
          <a:stretch/>
        </p:blipFill>
        <p:spPr bwMode="auto">
          <a:xfrm>
            <a:off x="8954872" y="4723028"/>
            <a:ext cx="3237128" cy="208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397948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EC959-0075-DF06-F53F-9E88AEE4C3A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3728247-1681-B1CC-4D77-94D1581638A8}"/>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CAFCFC85-6418-B09B-73DB-D02525955299}"/>
              </a:ext>
            </a:extLst>
          </p:cNvPr>
          <p:cNvSpPr txBox="1"/>
          <p:nvPr/>
        </p:nvSpPr>
        <p:spPr>
          <a:xfrm>
            <a:off x="422910" y="502919"/>
            <a:ext cx="10833354" cy="6001643"/>
          </a:xfrm>
          <a:prstGeom prst="rect">
            <a:avLst/>
          </a:prstGeom>
          <a:noFill/>
        </p:spPr>
        <p:txBody>
          <a:bodyPr wrap="square">
            <a:spAutoFit/>
          </a:bodyPr>
          <a:lstStyle/>
          <a:p>
            <a:pPr>
              <a:buNone/>
            </a:pP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By Jesus’ love our wounds are healed,</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walk, walk in the light;</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the Father’s kindness is revealed,</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walk, walk in the light.</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a:t>
            </a:r>
            <a:br>
              <a:rPr lang="en-GB" sz="4800" b="1" i="1" kern="100" dirty="0">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   </a:t>
            </a:r>
            <a:br>
              <a:rPr lang="en-GB" sz="4800" b="1" i="1" kern="100" dirty="0">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   </a:t>
            </a:r>
            <a:br>
              <a:rPr lang="en-GB" sz="4800" b="1" i="1" kern="100" dirty="0">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 of the Lord.</a:t>
            </a:r>
            <a:endParaRPr lang="en-GB" sz="4800" b="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8" name="Picture 7" descr="Ordination (leaping) - by Dave Walker | CartoonChurch.com">
            <a:extLst>
              <a:ext uri="{FF2B5EF4-FFF2-40B4-BE49-F238E27FC236}">
                <a16:creationId xmlns:a16="http://schemas.microsoft.com/office/drawing/2014/main" id="{E42CC718-A2DE-7FBE-EE0A-A31F312F943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770" r="7109" b="12653"/>
          <a:stretch/>
        </p:blipFill>
        <p:spPr bwMode="auto">
          <a:xfrm>
            <a:off x="8954872" y="4723028"/>
            <a:ext cx="3237128" cy="208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232937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108C2-D5D1-C552-3C0F-E51E475842B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95BDB7F-4BB9-1A20-67C9-5026CBDE3546}"/>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4044A51C-72A0-FBC1-A33E-035E4319D23C}"/>
              </a:ext>
            </a:extLst>
          </p:cNvPr>
          <p:cNvSpPr txBox="1"/>
          <p:nvPr/>
        </p:nvSpPr>
        <p:spPr>
          <a:xfrm>
            <a:off x="422910" y="448055"/>
            <a:ext cx="9882378" cy="6001643"/>
          </a:xfrm>
          <a:prstGeom prst="rect">
            <a:avLst/>
          </a:prstGeom>
          <a:noFill/>
        </p:spPr>
        <p:txBody>
          <a:bodyPr wrap="square">
            <a:spAutoFit/>
          </a:bodyPr>
          <a:lstStyle/>
          <a:p>
            <a:pPr>
              <a:buNone/>
            </a:pP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The Spirit lives in you and me,</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walk, walk in the light;</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His light will shine for all to see,</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t>walk, walk in the light.</a:t>
            </a:r>
            <a:br>
              <a:rPr lang="en-GB" sz="48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a:t>
            </a:r>
            <a:br>
              <a:rPr lang="en-GB" sz="4800" b="1" i="1" kern="100" dirty="0">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   </a:t>
            </a:r>
            <a:br>
              <a:rPr lang="en-GB" sz="4800" b="1" i="1" kern="100" dirty="0">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   </a:t>
            </a:r>
            <a:br>
              <a:rPr lang="en-GB" sz="4800" b="1" i="1" kern="100" dirty="0">
                <a:latin typeface="Times New Roman" panose="02020603050405020304" pitchFamily="18" charset="0"/>
                <a:ea typeface="Aptos" panose="020B0004020202020204" pitchFamily="34" charset="0"/>
                <a:cs typeface="Times New Roman" panose="02020603050405020304" pitchFamily="18" charset="0"/>
              </a:rPr>
            </a:br>
            <a:r>
              <a:rPr lang="en-GB" sz="4800" b="1" i="1" kern="100" dirty="0">
                <a:latin typeface="Times New Roman" panose="02020603050405020304" pitchFamily="18" charset="0"/>
                <a:ea typeface="Aptos" panose="020B0004020202020204" pitchFamily="34" charset="0"/>
                <a:cs typeface="Times New Roman" panose="02020603050405020304" pitchFamily="18" charset="0"/>
              </a:rPr>
              <a:t>Walk in the light of the Lord.</a:t>
            </a:r>
            <a:endParaRPr lang="en-GB" sz="4800" b="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8" name="Picture 7" descr="Ordination (leaping) - by Dave Walker | CartoonChurch.com">
            <a:extLst>
              <a:ext uri="{FF2B5EF4-FFF2-40B4-BE49-F238E27FC236}">
                <a16:creationId xmlns:a16="http://schemas.microsoft.com/office/drawing/2014/main" id="{5222AF16-0D3B-77C8-F95F-29D0CF79E1C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770" r="7109" b="12653"/>
          <a:stretch/>
        </p:blipFill>
        <p:spPr bwMode="auto">
          <a:xfrm>
            <a:off x="8954872" y="4723028"/>
            <a:ext cx="3237128" cy="208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625247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FA5A6-5039-A474-ADB4-E69EA1AD120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BFCDC7-D96B-EB16-FFBF-9C3A7A874992}"/>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0715CB2F-F361-6E6D-321E-2B7E1EA505B9}"/>
              </a:ext>
            </a:extLst>
          </p:cNvPr>
          <p:cNvSpPr txBox="1"/>
          <p:nvPr/>
        </p:nvSpPr>
        <p:spPr>
          <a:xfrm>
            <a:off x="-1" y="15657"/>
            <a:ext cx="4070960"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Blessings &amp; Farewell</a:t>
            </a:r>
          </a:p>
        </p:txBody>
      </p:sp>
      <p:pic>
        <p:nvPicPr>
          <p:cNvPr id="3" name="Picture 2" descr="April | 2020 | Wincanton Parish Church">
            <a:extLst>
              <a:ext uri="{FF2B5EF4-FFF2-40B4-BE49-F238E27FC236}">
                <a16:creationId xmlns:a16="http://schemas.microsoft.com/office/drawing/2014/main" id="{9832BC09-4CF9-7E8E-FB7B-141A850B86E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480758" y="4723028"/>
            <a:ext cx="1694541" cy="2088000"/>
          </a:xfrm>
          <a:prstGeom prst="rect">
            <a:avLst/>
          </a:prstGeom>
          <a:noFill/>
        </p:spPr>
      </p:pic>
      <p:sp>
        <p:nvSpPr>
          <p:cNvPr id="8" name="TextBox 7">
            <a:extLst>
              <a:ext uri="{FF2B5EF4-FFF2-40B4-BE49-F238E27FC236}">
                <a16:creationId xmlns:a16="http://schemas.microsoft.com/office/drawing/2014/main" id="{4AB34BD1-50D9-DB8F-D1BD-FBA38B5E338F}"/>
              </a:ext>
            </a:extLst>
          </p:cNvPr>
          <p:cNvSpPr txBox="1"/>
          <p:nvPr/>
        </p:nvSpPr>
        <p:spPr>
          <a:xfrm>
            <a:off x="655680" y="1614485"/>
            <a:ext cx="10429680" cy="3108543"/>
          </a:xfrm>
          <a:prstGeom prst="rect">
            <a:avLst/>
          </a:prstGeom>
          <a:noFill/>
        </p:spPr>
        <p:txBody>
          <a:bodyPr wrap="square">
            <a:spAutoFit/>
          </a:bodyPr>
          <a:lstStyle/>
          <a:p>
            <a:r>
              <a:rPr lang="en-GB" sz="4000" i="1">
                <a:latin typeface="Times New Roman" panose="02020603050405020304" pitchFamily="18" charset="0"/>
                <a:cs typeface="Times New Roman" panose="02020603050405020304" pitchFamily="18" charset="0"/>
              </a:rPr>
              <a:t>We hear this week’s notices</a:t>
            </a:r>
          </a:p>
          <a:p>
            <a:endParaRPr lang="en-GB" sz="4000" i="1">
              <a:latin typeface="Times New Roman" panose="02020603050405020304" pitchFamily="18" charset="0"/>
              <a:cs typeface="Times New Roman" panose="02020603050405020304" pitchFamily="18" charset="0"/>
            </a:endParaRPr>
          </a:p>
          <a:p>
            <a:r>
              <a:rPr lang="en-GB" sz="4000" i="1">
                <a:latin typeface="Times New Roman" panose="02020603050405020304" pitchFamily="18" charset="0"/>
                <a:cs typeface="Times New Roman" panose="02020603050405020304" pitchFamily="18" charset="0"/>
              </a:rPr>
              <a:t>Words of blessing are shared</a:t>
            </a:r>
          </a:p>
          <a:p>
            <a:endParaRPr lang="en-GB" sz="4000" i="1">
              <a:latin typeface="Times New Roman" panose="02020603050405020304" pitchFamily="18" charset="0"/>
              <a:cs typeface="Times New Roman" panose="02020603050405020304" pitchFamily="18" charset="0"/>
            </a:endParaRPr>
          </a:p>
          <a:p>
            <a:endParaRPr lang="en-GB" sz="3600" i="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3428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3CC18-FFF9-7B20-73DD-BEAC5C4DD04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1AFB3DE-2D9F-E41E-439C-5525F5AE7EFA}"/>
              </a:ext>
            </a:extLst>
          </p:cNvPr>
          <p:cNvSpPr/>
          <p:nvPr/>
        </p:nvSpPr>
        <p:spPr>
          <a:xfrm>
            <a:off x="150312" y="162838"/>
            <a:ext cx="11874674" cy="6501009"/>
          </a:xfrm>
          <a:custGeom>
            <a:avLst/>
            <a:gdLst>
              <a:gd name="csX0" fmla="*/ 0 w 11874674"/>
              <a:gd name="csY0" fmla="*/ 0 h 6501009"/>
              <a:gd name="csX1" fmla="*/ 356240 w 11874674"/>
              <a:gd name="csY1" fmla="*/ 0 h 6501009"/>
              <a:gd name="csX2" fmla="*/ 712480 w 11874674"/>
              <a:gd name="csY2" fmla="*/ 0 h 6501009"/>
              <a:gd name="csX3" fmla="*/ 1306214 w 11874674"/>
              <a:gd name="csY3" fmla="*/ 0 h 6501009"/>
              <a:gd name="csX4" fmla="*/ 1781201 w 11874674"/>
              <a:gd name="csY4" fmla="*/ 0 h 6501009"/>
              <a:gd name="csX5" fmla="*/ 2493682 w 11874674"/>
              <a:gd name="csY5" fmla="*/ 0 h 6501009"/>
              <a:gd name="csX6" fmla="*/ 2849922 w 11874674"/>
              <a:gd name="csY6" fmla="*/ 0 h 6501009"/>
              <a:gd name="csX7" fmla="*/ 3206162 w 11874674"/>
              <a:gd name="csY7" fmla="*/ 0 h 6501009"/>
              <a:gd name="csX8" fmla="*/ 3799896 w 11874674"/>
              <a:gd name="csY8" fmla="*/ 0 h 6501009"/>
              <a:gd name="csX9" fmla="*/ 4393629 w 11874674"/>
              <a:gd name="csY9" fmla="*/ 0 h 6501009"/>
              <a:gd name="csX10" fmla="*/ 4631123 w 11874674"/>
              <a:gd name="csY10" fmla="*/ 0 h 6501009"/>
              <a:gd name="csX11" fmla="*/ 5106110 w 11874674"/>
              <a:gd name="csY11" fmla="*/ 0 h 6501009"/>
              <a:gd name="csX12" fmla="*/ 5462350 w 11874674"/>
              <a:gd name="csY12" fmla="*/ 0 h 6501009"/>
              <a:gd name="csX13" fmla="*/ 6056084 w 11874674"/>
              <a:gd name="csY13" fmla="*/ 0 h 6501009"/>
              <a:gd name="csX14" fmla="*/ 6293577 w 11874674"/>
              <a:gd name="csY14" fmla="*/ 0 h 6501009"/>
              <a:gd name="csX15" fmla="*/ 6649817 w 11874674"/>
              <a:gd name="csY15" fmla="*/ 0 h 6501009"/>
              <a:gd name="csX16" fmla="*/ 7124804 w 11874674"/>
              <a:gd name="csY16" fmla="*/ 0 h 6501009"/>
              <a:gd name="csX17" fmla="*/ 7362298 w 11874674"/>
              <a:gd name="csY17" fmla="*/ 0 h 6501009"/>
              <a:gd name="csX18" fmla="*/ 8074778 w 11874674"/>
              <a:gd name="csY18" fmla="*/ 0 h 6501009"/>
              <a:gd name="csX19" fmla="*/ 8549765 w 11874674"/>
              <a:gd name="csY19" fmla="*/ 0 h 6501009"/>
              <a:gd name="csX20" fmla="*/ 9143499 w 11874674"/>
              <a:gd name="csY20" fmla="*/ 0 h 6501009"/>
              <a:gd name="csX21" fmla="*/ 9499739 w 11874674"/>
              <a:gd name="csY21" fmla="*/ 0 h 6501009"/>
              <a:gd name="csX22" fmla="*/ 9974726 w 11874674"/>
              <a:gd name="csY22" fmla="*/ 0 h 6501009"/>
              <a:gd name="csX23" fmla="*/ 10568460 w 11874674"/>
              <a:gd name="csY23" fmla="*/ 0 h 6501009"/>
              <a:gd name="csX24" fmla="*/ 10924700 w 11874674"/>
              <a:gd name="csY24" fmla="*/ 0 h 6501009"/>
              <a:gd name="csX25" fmla="*/ 11162194 w 11874674"/>
              <a:gd name="csY25" fmla="*/ 0 h 6501009"/>
              <a:gd name="csX26" fmla="*/ 11874674 w 11874674"/>
              <a:gd name="csY26" fmla="*/ 0 h 6501009"/>
              <a:gd name="csX27" fmla="*/ 11874674 w 11874674"/>
              <a:gd name="csY27" fmla="*/ 525991 h 6501009"/>
              <a:gd name="csX28" fmla="*/ 11874674 w 11874674"/>
              <a:gd name="csY28" fmla="*/ 1051981 h 6501009"/>
              <a:gd name="csX29" fmla="*/ 11874674 w 11874674"/>
              <a:gd name="csY29" fmla="*/ 1512962 h 6501009"/>
              <a:gd name="csX30" fmla="*/ 11874674 w 11874674"/>
              <a:gd name="csY30" fmla="*/ 1973943 h 6501009"/>
              <a:gd name="csX31" fmla="*/ 11874674 w 11874674"/>
              <a:gd name="csY31" fmla="*/ 2499933 h 6501009"/>
              <a:gd name="csX32" fmla="*/ 11874674 w 11874674"/>
              <a:gd name="csY32" fmla="*/ 3090934 h 6501009"/>
              <a:gd name="csX33" fmla="*/ 11874674 w 11874674"/>
              <a:gd name="csY33" fmla="*/ 3486905 h 6501009"/>
              <a:gd name="csX34" fmla="*/ 11874674 w 11874674"/>
              <a:gd name="csY34" fmla="*/ 4207926 h 6501009"/>
              <a:gd name="csX35" fmla="*/ 11874674 w 11874674"/>
              <a:gd name="csY35" fmla="*/ 4928947 h 6501009"/>
              <a:gd name="csX36" fmla="*/ 11874674 w 11874674"/>
              <a:gd name="csY36" fmla="*/ 5389927 h 6501009"/>
              <a:gd name="csX37" fmla="*/ 11874674 w 11874674"/>
              <a:gd name="csY37" fmla="*/ 5915918 h 6501009"/>
              <a:gd name="csX38" fmla="*/ 11874674 w 11874674"/>
              <a:gd name="csY38" fmla="*/ 6501009 h 6501009"/>
              <a:gd name="csX39" fmla="*/ 11399687 w 11874674"/>
              <a:gd name="csY39" fmla="*/ 6501009 h 6501009"/>
              <a:gd name="csX40" fmla="*/ 10924700 w 11874674"/>
              <a:gd name="csY40" fmla="*/ 6501009 h 6501009"/>
              <a:gd name="csX41" fmla="*/ 10330966 w 11874674"/>
              <a:gd name="csY41" fmla="*/ 6501009 h 6501009"/>
              <a:gd name="csX42" fmla="*/ 9855979 w 11874674"/>
              <a:gd name="csY42" fmla="*/ 6501009 h 6501009"/>
              <a:gd name="csX43" fmla="*/ 9143499 w 11874674"/>
              <a:gd name="csY43" fmla="*/ 6501009 h 6501009"/>
              <a:gd name="csX44" fmla="*/ 8906006 w 11874674"/>
              <a:gd name="csY44" fmla="*/ 6501009 h 6501009"/>
              <a:gd name="csX45" fmla="*/ 8668512 w 11874674"/>
              <a:gd name="csY45" fmla="*/ 6501009 h 6501009"/>
              <a:gd name="csX46" fmla="*/ 8431019 w 11874674"/>
              <a:gd name="csY46" fmla="*/ 6501009 h 6501009"/>
              <a:gd name="csX47" fmla="*/ 7718538 w 11874674"/>
              <a:gd name="csY47" fmla="*/ 6501009 h 6501009"/>
              <a:gd name="csX48" fmla="*/ 7481045 w 11874674"/>
              <a:gd name="csY48" fmla="*/ 6501009 h 6501009"/>
              <a:gd name="csX49" fmla="*/ 6887311 w 11874674"/>
              <a:gd name="csY49" fmla="*/ 6501009 h 6501009"/>
              <a:gd name="csX50" fmla="*/ 6056084 w 11874674"/>
              <a:gd name="csY50" fmla="*/ 6501009 h 6501009"/>
              <a:gd name="csX51" fmla="*/ 5462350 w 11874674"/>
              <a:gd name="csY51" fmla="*/ 6501009 h 6501009"/>
              <a:gd name="csX52" fmla="*/ 5224857 w 11874674"/>
              <a:gd name="csY52" fmla="*/ 6501009 h 6501009"/>
              <a:gd name="csX53" fmla="*/ 4631123 w 11874674"/>
              <a:gd name="csY53" fmla="*/ 6501009 h 6501009"/>
              <a:gd name="csX54" fmla="*/ 4393629 w 11874674"/>
              <a:gd name="csY54" fmla="*/ 6501009 h 6501009"/>
              <a:gd name="csX55" fmla="*/ 3562402 w 11874674"/>
              <a:gd name="csY55" fmla="*/ 6501009 h 6501009"/>
              <a:gd name="csX56" fmla="*/ 2968668 w 11874674"/>
              <a:gd name="csY56" fmla="*/ 6501009 h 6501009"/>
              <a:gd name="csX57" fmla="*/ 2374935 w 11874674"/>
              <a:gd name="csY57" fmla="*/ 6501009 h 6501009"/>
              <a:gd name="csX58" fmla="*/ 1662454 w 11874674"/>
              <a:gd name="csY58" fmla="*/ 6501009 h 6501009"/>
              <a:gd name="csX59" fmla="*/ 1187467 w 11874674"/>
              <a:gd name="csY59" fmla="*/ 6501009 h 6501009"/>
              <a:gd name="csX60" fmla="*/ 831227 w 11874674"/>
              <a:gd name="csY60" fmla="*/ 6501009 h 6501009"/>
              <a:gd name="csX61" fmla="*/ 0 w 11874674"/>
              <a:gd name="csY61" fmla="*/ 6501009 h 6501009"/>
              <a:gd name="csX62" fmla="*/ 0 w 11874674"/>
              <a:gd name="csY62" fmla="*/ 6105038 h 6501009"/>
              <a:gd name="csX63" fmla="*/ 0 w 11874674"/>
              <a:gd name="csY63" fmla="*/ 5709068 h 6501009"/>
              <a:gd name="csX64" fmla="*/ 0 w 11874674"/>
              <a:gd name="csY64" fmla="*/ 5053057 h 6501009"/>
              <a:gd name="csX65" fmla="*/ 0 w 11874674"/>
              <a:gd name="csY65" fmla="*/ 4462056 h 6501009"/>
              <a:gd name="csX66" fmla="*/ 0 w 11874674"/>
              <a:gd name="csY66" fmla="*/ 4001076 h 6501009"/>
              <a:gd name="csX67" fmla="*/ 0 w 11874674"/>
              <a:gd name="csY67" fmla="*/ 3475085 h 6501009"/>
              <a:gd name="csX68" fmla="*/ 0 w 11874674"/>
              <a:gd name="csY68" fmla="*/ 2949094 h 6501009"/>
              <a:gd name="csX69" fmla="*/ 0 w 11874674"/>
              <a:gd name="csY69" fmla="*/ 2423103 h 6501009"/>
              <a:gd name="csX70" fmla="*/ 0 w 11874674"/>
              <a:gd name="csY70" fmla="*/ 2027133 h 6501009"/>
              <a:gd name="csX71" fmla="*/ 0 w 11874674"/>
              <a:gd name="csY71" fmla="*/ 1436132 h 6501009"/>
              <a:gd name="csX72" fmla="*/ 0 w 11874674"/>
              <a:gd name="csY72" fmla="*/ 1040161 h 6501009"/>
              <a:gd name="csX73" fmla="*/ 0 w 11874674"/>
              <a:gd name="csY73" fmla="*/ 0 h 6501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11874674" h="6501009" extrusionOk="0">
                <a:moveTo>
                  <a:pt x="0" y="0"/>
                </a:moveTo>
                <a:cubicBezTo>
                  <a:pt x="136927" y="-22496"/>
                  <a:pt x="236892" y="17554"/>
                  <a:pt x="356240" y="0"/>
                </a:cubicBezTo>
                <a:cubicBezTo>
                  <a:pt x="475588" y="-17554"/>
                  <a:pt x="638022" y="40630"/>
                  <a:pt x="712480" y="0"/>
                </a:cubicBezTo>
                <a:cubicBezTo>
                  <a:pt x="786938" y="-40630"/>
                  <a:pt x="1061598" y="5106"/>
                  <a:pt x="1306214" y="0"/>
                </a:cubicBezTo>
                <a:cubicBezTo>
                  <a:pt x="1550830" y="-5106"/>
                  <a:pt x="1645946" y="34985"/>
                  <a:pt x="1781201" y="0"/>
                </a:cubicBezTo>
                <a:cubicBezTo>
                  <a:pt x="1916456" y="-34985"/>
                  <a:pt x="2232570" y="73492"/>
                  <a:pt x="2493682" y="0"/>
                </a:cubicBezTo>
                <a:cubicBezTo>
                  <a:pt x="2754794" y="-73492"/>
                  <a:pt x="2711004" y="30194"/>
                  <a:pt x="2849922" y="0"/>
                </a:cubicBezTo>
                <a:cubicBezTo>
                  <a:pt x="2988840" y="-30194"/>
                  <a:pt x="3113410" y="29482"/>
                  <a:pt x="3206162" y="0"/>
                </a:cubicBezTo>
                <a:cubicBezTo>
                  <a:pt x="3298914" y="-29482"/>
                  <a:pt x="3537488" y="24482"/>
                  <a:pt x="3799896" y="0"/>
                </a:cubicBezTo>
                <a:cubicBezTo>
                  <a:pt x="4062304" y="-24482"/>
                  <a:pt x="4139017" y="53615"/>
                  <a:pt x="4393629" y="0"/>
                </a:cubicBezTo>
                <a:cubicBezTo>
                  <a:pt x="4648241" y="-53615"/>
                  <a:pt x="4554518" y="18366"/>
                  <a:pt x="4631123" y="0"/>
                </a:cubicBezTo>
                <a:cubicBezTo>
                  <a:pt x="4707728" y="-18366"/>
                  <a:pt x="5008744" y="18021"/>
                  <a:pt x="5106110" y="0"/>
                </a:cubicBezTo>
                <a:cubicBezTo>
                  <a:pt x="5203476" y="-18021"/>
                  <a:pt x="5334116" y="10987"/>
                  <a:pt x="5462350" y="0"/>
                </a:cubicBezTo>
                <a:cubicBezTo>
                  <a:pt x="5590584" y="-10987"/>
                  <a:pt x="5853886" y="43836"/>
                  <a:pt x="6056084" y="0"/>
                </a:cubicBezTo>
                <a:cubicBezTo>
                  <a:pt x="6258282" y="-43836"/>
                  <a:pt x="6215253" y="15030"/>
                  <a:pt x="6293577" y="0"/>
                </a:cubicBezTo>
                <a:cubicBezTo>
                  <a:pt x="6371901" y="-15030"/>
                  <a:pt x="6498678" y="3027"/>
                  <a:pt x="6649817" y="0"/>
                </a:cubicBezTo>
                <a:cubicBezTo>
                  <a:pt x="6800956" y="-3027"/>
                  <a:pt x="6916827" y="21822"/>
                  <a:pt x="7124804" y="0"/>
                </a:cubicBezTo>
                <a:cubicBezTo>
                  <a:pt x="7332781" y="-21822"/>
                  <a:pt x="7295956" y="20290"/>
                  <a:pt x="7362298" y="0"/>
                </a:cubicBezTo>
                <a:cubicBezTo>
                  <a:pt x="7428640" y="-20290"/>
                  <a:pt x="7895016" y="62458"/>
                  <a:pt x="8074778" y="0"/>
                </a:cubicBezTo>
                <a:cubicBezTo>
                  <a:pt x="8254540" y="-62458"/>
                  <a:pt x="8319615" y="5841"/>
                  <a:pt x="8549765" y="0"/>
                </a:cubicBezTo>
                <a:cubicBezTo>
                  <a:pt x="8779915" y="-5841"/>
                  <a:pt x="8931000" y="27615"/>
                  <a:pt x="9143499" y="0"/>
                </a:cubicBezTo>
                <a:cubicBezTo>
                  <a:pt x="9355998" y="-27615"/>
                  <a:pt x="9366787" y="30726"/>
                  <a:pt x="9499739" y="0"/>
                </a:cubicBezTo>
                <a:cubicBezTo>
                  <a:pt x="9632691" y="-30726"/>
                  <a:pt x="9738846" y="37757"/>
                  <a:pt x="9974726" y="0"/>
                </a:cubicBezTo>
                <a:cubicBezTo>
                  <a:pt x="10210606" y="-37757"/>
                  <a:pt x="10357601" y="34695"/>
                  <a:pt x="10568460" y="0"/>
                </a:cubicBezTo>
                <a:cubicBezTo>
                  <a:pt x="10779319" y="-34695"/>
                  <a:pt x="10831029" y="39167"/>
                  <a:pt x="10924700" y="0"/>
                </a:cubicBezTo>
                <a:cubicBezTo>
                  <a:pt x="11018371" y="-39167"/>
                  <a:pt x="11066687" y="24637"/>
                  <a:pt x="11162194" y="0"/>
                </a:cubicBezTo>
                <a:cubicBezTo>
                  <a:pt x="11257701" y="-24637"/>
                  <a:pt x="11674908" y="68211"/>
                  <a:pt x="11874674" y="0"/>
                </a:cubicBezTo>
                <a:cubicBezTo>
                  <a:pt x="11921586" y="148910"/>
                  <a:pt x="11866646" y="349101"/>
                  <a:pt x="11874674" y="525991"/>
                </a:cubicBezTo>
                <a:cubicBezTo>
                  <a:pt x="11882702" y="702881"/>
                  <a:pt x="11836060" y="825870"/>
                  <a:pt x="11874674" y="1051981"/>
                </a:cubicBezTo>
                <a:cubicBezTo>
                  <a:pt x="11913288" y="1278092"/>
                  <a:pt x="11857158" y="1397394"/>
                  <a:pt x="11874674" y="1512962"/>
                </a:cubicBezTo>
                <a:cubicBezTo>
                  <a:pt x="11892190" y="1628530"/>
                  <a:pt x="11857274" y="1800175"/>
                  <a:pt x="11874674" y="1973943"/>
                </a:cubicBezTo>
                <a:cubicBezTo>
                  <a:pt x="11892074" y="2147711"/>
                  <a:pt x="11818758" y="2316020"/>
                  <a:pt x="11874674" y="2499933"/>
                </a:cubicBezTo>
                <a:cubicBezTo>
                  <a:pt x="11930590" y="2683846"/>
                  <a:pt x="11843474" y="2873210"/>
                  <a:pt x="11874674" y="3090934"/>
                </a:cubicBezTo>
                <a:cubicBezTo>
                  <a:pt x="11905874" y="3308658"/>
                  <a:pt x="11828314" y="3301195"/>
                  <a:pt x="11874674" y="3486905"/>
                </a:cubicBezTo>
                <a:cubicBezTo>
                  <a:pt x="11921034" y="3672615"/>
                  <a:pt x="11844010" y="3974464"/>
                  <a:pt x="11874674" y="4207926"/>
                </a:cubicBezTo>
                <a:cubicBezTo>
                  <a:pt x="11905338" y="4441388"/>
                  <a:pt x="11797826" y="4602552"/>
                  <a:pt x="11874674" y="4928947"/>
                </a:cubicBezTo>
                <a:cubicBezTo>
                  <a:pt x="11951522" y="5255342"/>
                  <a:pt x="11845921" y="5183090"/>
                  <a:pt x="11874674" y="5389927"/>
                </a:cubicBezTo>
                <a:cubicBezTo>
                  <a:pt x="11903427" y="5596764"/>
                  <a:pt x="11846528" y="5724529"/>
                  <a:pt x="11874674" y="5915918"/>
                </a:cubicBezTo>
                <a:cubicBezTo>
                  <a:pt x="11902820" y="6107307"/>
                  <a:pt x="11842292" y="6352116"/>
                  <a:pt x="11874674" y="6501009"/>
                </a:cubicBezTo>
                <a:cubicBezTo>
                  <a:pt x="11655722" y="6522386"/>
                  <a:pt x="11601468" y="6497858"/>
                  <a:pt x="11399687" y="6501009"/>
                </a:cubicBezTo>
                <a:cubicBezTo>
                  <a:pt x="11197906" y="6504160"/>
                  <a:pt x="11081522" y="6475290"/>
                  <a:pt x="10924700" y="6501009"/>
                </a:cubicBezTo>
                <a:cubicBezTo>
                  <a:pt x="10767878" y="6526728"/>
                  <a:pt x="10590970" y="6493917"/>
                  <a:pt x="10330966" y="6501009"/>
                </a:cubicBezTo>
                <a:cubicBezTo>
                  <a:pt x="10070962" y="6508101"/>
                  <a:pt x="10049724" y="6460874"/>
                  <a:pt x="9855979" y="6501009"/>
                </a:cubicBezTo>
                <a:cubicBezTo>
                  <a:pt x="9662234" y="6541144"/>
                  <a:pt x="9445577" y="6477373"/>
                  <a:pt x="9143499" y="6501009"/>
                </a:cubicBezTo>
                <a:cubicBezTo>
                  <a:pt x="8841421" y="6524645"/>
                  <a:pt x="8986125" y="6495123"/>
                  <a:pt x="8906006" y="6501009"/>
                </a:cubicBezTo>
                <a:cubicBezTo>
                  <a:pt x="8825887" y="6506895"/>
                  <a:pt x="8761902" y="6473850"/>
                  <a:pt x="8668512" y="6501009"/>
                </a:cubicBezTo>
                <a:cubicBezTo>
                  <a:pt x="8575122" y="6528168"/>
                  <a:pt x="8537556" y="6497340"/>
                  <a:pt x="8431019" y="6501009"/>
                </a:cubicBezTo>
                <a:cubicBezTo>
                  <a:pt x="8324482" y="6504678"/>
                  <a:pt x="7934526" y="6429375"/>
                  <a:pt x="7718538" y="6501009"/>
                </a:cubicBezTo>
                <a:cubicBezTo>
                  <a:pt x="7502550" y="6572643"/>
                  <a:pt x="7579632" y="6492960"/>
                  <a:pt x="7481045" y="6501009"/>
                </a:cubicBezTo>
                <a:cubicBezTo>
                  <a:pt x="7382458" y="6509058"/>
                  <a:pt x="7163871" y="6461247"/>
                  <a:pt x="6887311" y="6501009"/>
                </a:cubicBezTo>
                <a:cubicBezTo>
                  <a:pt x="6610751" y="6540771"/>
                  <a:pt x="6466522" y="6457059"/>
                  <a:pt x="6056084" y="6501009"/>
                </a:cubicBezTo>
                <a:cubicBezTo>
                  <a:pt x="5645646" y="6544959"/>
                  <a:pt x="5597831" y="6464529"/>
                  <a:pt x="5462350" y="6501009"/>
                </a:cubicBezTo>
                <a:cubicBezTo>
                  <a:pt x="5326869" y="6537489"/>
                  <a:pt x="5312450" y="6498431"/>
                  <a:pt x="5224857" y="6501009"/>
                </a:cubicBezTo>
                <a:cubicBezTo>
                  <a:pt x="5137264" y="6503587"/>
                  <a:pt x="4811534" y="6478574"/>
                  <a:pt x="4631123" y="6501009"/>
                </a:cubicBezTo>
                <a:cubicBezTo>
                  <a:pt x="4450712" y="6523444"/>
                  <a:pt x="4448843" y="6479021"/>
                  <a:pt x="4393629" y="6501009"/>
                </a:cubicBezTo>
                <a:cubicBezTo>
                  <a:pt x="4338415" y="6522997"/>
                  <a:pt x="3878856" y="6482989"/>
                  <a:pt x="3562402" y="6501009"/>
                </a:cubicBezTo>
                <a:cubicBezTo>
                  <a:pt x="3245948" y="6519029"/>
                  <a:pt x="3124049" y="6487008"/>
                  <a:pt x="2968668" y="6501009"/>
                </a:cubicBezTo>
                <a:cubicBezTo>
                  <a:pt x="2813287" y="6515010"/>
                  <a:pt x="2586437" y="6471661"/>
                  <a:pt x="2374935" y="6501009"/>
                </a:cubicBezTo>
                <a:cubicBezTo>
                  <a:pt x="2163433" y="6530357"/>
                  <a:pt x="1932324" y="6475060"/>
                  <a:pt x="1662454" y="6501009"/>
                </a:cubicBezTo>
                <a:cubicBezTo>
                  <a:pt x="1392584" y="6526958"/>
                  <a:pt x="1320024" y="6469324"/>
                  <a:pt x="1187467" y="6501009"/>
                </a:cubicBezTo>
                <a:cubicBezTo>
                  <a:pt x="1054910" y="6532694"/>
                  <a:pt x="930498" y="6497777"/>
                  <a:pt x="831227" y="6501009"/>
                </a:cubicBezTo>
                <a:cubicBezTo>
                  <a:pt x="731956" y="6504241"/>
                  <a:pt x="203972" y="6479308"/>
                  <a:pt x="0" y="6501009"/>
                </a:cubicBezTo>
                <a:cubicBezTo>
                  <a:pt x="-36839" y="6325698"/>
                  <a:pt x="40663" y="6227472"/>
                  <a:pt x="0" y="6105038"/>
                </a:cubicBezTo>
                <a:cubicBezTo>
                  <a:pt x="-40663" y="5982604"/>
                  <a:pt x="43744" y="5823407"/>
                  <a:pt x="0" y="5709068"/>
                </a:cubicBezTo>
                <a:cubicBezTo>
                  <a:pt x="-43744" y="5594729"/>
                  <a:pt x="69662" y="5364277"/>
                  <a:pt x="0" y="5053057"/>
                </a:cubicBezTo>
                <a:cubicBezTo>
                  <a:pt x="-69662" y="4741837"/>
                  <a:pt x="30334" y="4649154"/>
                  <a:pt x="0" y="4462056"/>
                </a:cubicBezTo>
                <a:cubicBezTo>
                  <a:pt x="-30334" y="4274958"/>
                  <a:pt x="48805" y="4158431"/>
                  <a:pt x="0" y="4001076"/>
                </a:cubicBezTo>
                <a:cubicBezTo>
                  <a:pt x="-48805" y="3843721"/>
                  <a:pt x="1076" y="3686350"/>
                  <a:pt x="0" y="3475085"/>
                </a:cubicBezTo>
                <a:cubicBezTo>
                  <a:pt x="-1076" y="3263820"/>
                  <a:pt x="43103" y="3183894"/>
                  <a:pt x="0" y="2949094"/>
                </a:cubicBezTo>
                <a:cubicBezTo>
                  <a:pt x="-43103" y="2714294"/>
                  <a:pt x="48598" y="2567565"/>
                  <a:pt x="0" y="2423103"/>
                </a:cubicBezTo>
                <a:cubicBezTo>
                  <a:pt x="-48598" y="2278641"/>
                  <a:pt x="33815" y="2167407"/>
                  <a:pt x="0" y="2027133"/>
                </a:cubicBezTo>
                <a:cubicBezTo>
                  <a:pt x="-33815" y="1886859"/>
                  <a:pt x="31053" y="1575697"/>
                  <a:pt x="0" y="1436132"/>
                </a:cubicBezTo>
                <a:cubicBezTo>
                  <a:pt x="-31053" y="1296567"/>
                  <a:pt x="39982" y="1206344"/>
                  <a:pt x="0" y="1040161"/>
                </a:cubicBezTo>
                <a:cubicBezTo>
                  <a:pt x="-39982" y="873978"/>
                  <a:pt x="102097" y="385677"/>
                  <a:pt x="0" y="0"/>
                </a:cubicBezTo>
                <a:close/>
              </a:path>
            </a:pathLst>
          </a:custGeom>
          <a:noFill/>
          <a:ln w="76200">
            <a:solidFill>
              <a:schemeClr val="tx1"/>
            </a:solidFill>
            <a:extLst>
              <a:ext uri="{C807C97D-BFC1-408E-A445-0C87EB9F89A2}">
                <ask:lineSketchStyleProps xmlns:ask="http://schemas.microsoft.com/office/drawing/2018/sketchyshapes" sd="275264261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0AD8B7ED-EC52-90A3-2D58-D5B0F5C7FF44}"/>
              </a:ext>
            </a:extLst>
          </p:cNvPr>
          <p:cNvSpPr txBox="1"/>
          <p:nvPr/>
        </p:nvSpPr>
        <p:spPr>
          <a:xfrm>
            <a:off x="-1" y="15657"/>
            <a:ext cx="4070960" cy="646331"/>
          </a:xfrm>
          <a:prstGeom prst="rect">
            <a:avLst/>
          </a:prstGeom>
          <a:solidFill>
            <a:schemeClr val="bg1"/>
          </a:solidFill>
        </p:spPr>
        <p:txBody>
          <a:bodyPr wrap="square">
            <a:spAutoFit/>
          </a:bodyPr>
          <a:lstStyle/>
          <a:p>
            <a:r>
              <a:rPr lang="en-GB" sz="3600" b="1">
                <a:latin typeface="Dreaming Outloud Pro" panose="03050502040302030504" pitchFamily="66" charset="0"/>
                <a:cs typeface="Dreaming Outloud Pro" panose="03050502040302030504" pitchFamily="66" charset="0"/>
              </a:rPr>
              <a:t>Blessings &amp; Farewell</a:t>
            </a:r>
          </a:p>
        </p:txBody>
      </p:sp>
      <p:pic>
        <p:nvPicPr>
          <p:cNvPr id="3" name="Picture 2" descr="April | 2020 | Wincanton Parish Church">
            <a:extLst>
              <a:ext uri="{FF2B5EF4-FFF2-40B4-BE49-F238E27FC236}">
                <a16:creationId xmlns:a16="http://schemas.microsoft.com/office/drawing/2014/main" id="{1D80E19A-1A01-73DD-661D-B9B32C0C977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480758" y="4723028"/>
            <a:ext cx="1694541" cy="2088000"/>
          </a:xfrm>
          <a:prstGeom prst="rect">
            <a:avLst/>
          </a:prstGeom>
          <a:noFill/>
        </p:spPr>
      </p:pic>
      <p:sp>
        <p:nvSpPr>
          <p:cNvPr id="8" name="TextBox 7">
            <a:extLst>
              <a:ext uri="{FF2B5EF4-FFF2-40B4-BE49-F238E27FC236}">
                <a16:creationId xmlns:a16="http://schemas.microsoft.com/office/drawing/2014/main" id="{7DA3D42B-E3DF-6F58-11D4-057AFB0934DC}"/>
              </a:ext>
            </a:extLst>
          </p:cNvPr>
          <p:cNvSpPr txBox="1"/>
          <p:nvPr/>
        </p:nvSpPr>
        <p:spPr>
          <a:xfrm>
            <a:off x="727355" y="1536174"/>
            <a:ext cx="10720587" cy="3785652"/>
          </a:xfrm>
          <a:prstGeom prst="rect">
            <a:avLst/>
          </a:prstGeom>
          <a:noFill/>
        </p:spPr>
        <p:txBody>
          <a:bodyPr wrap="square">
            <a:spAutoFit/>
          </a:bodyPr>
          <a:lstStyle/>
          <a:p>
            <a:r>
              <a:rPr lang="en-GB" sz="5400">
                <a:latin typeface="Times New Roman" panose="02020603050405020304" pitchFamily="18" charset="0"/>
                <a:cs typeface="Times New Roman" panose="02020603050405020304" pitchFamily="18" charset="0"/>
              </a:rPr>
              <a:t>Go in the peace of Christ.</a:t>
            </a:r>
          </a:p>
          <a:p>
            <a:r>
              <a:rPr lang="en-GB" sz="5400">
                <a:latin typeface="Times New Roman" panose="02020603050405020304" pitchFamily="18" charset="0"/>
                <a:cs typeface="Times New Roman" panose="02020603050405020304" pitchFamily="18" charset="0"/>
              </a:rPr>
              <a:t>Alleluia, alleluia.</a:t>
            </a:r>
          </a:p>
          <a:p>
            <a:r>
              <a:rPr lang="en-GB" sz="6600" b="1">
                <a:latin typeface="Times New Roman" panose="02020603050405020304" pitchFamily="18" charset="0"/>
                <a:cs typeface="Times New Roman" panose="02020603050405020304" pitchFamily="18" charset="0"/>
              </a:rPr>
              <a:t>Thanks be to God.</a:t>
            </a:r>
          </a:p>
          <a:p>
            <a:r>
              <a:rPr lang="en-GB" sz="6600" b="1">
                <a:latin typeface="Times New Roman" panose="02020603050405020304" pitchFamily="18" charset="0"/>
                <a:cs typeface="Times New Roman" panose="02020603050405020304" pitchFamily="18" charset="0"/>
              </a:rPr>
              <a:t>Alleluia, alleluia.</a:t>
            </a:r>
          </a:p>
        </p:txBody>
      </p:sp>
    </p:spTree>
    <p:extLst>
      <p:ext uri="{BB962C8B-B14F-4D97-AF65-F5344CB8AC3E}">
        <p14:creationId xmlns:p14="http://schemas.microsoft.com/office/powerpoint/2010/main" val="137232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89</TotalTime>
  <Words>2329</Words>
  <Application>Microsoft Office PowerPoint</Application>
  <PresentationFormat>Widescreen</PresentationFormat>
  <Paragraphs>283</Paragraphs>
  <Slides>62</Slides>
  <Notes>60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62</vt:i4>
      </vt:variant>
    </vt:vector>
  </HeadingPairs>
  <TitlesOfParts>
    <vt:vector size="69" baseType="lpstr">
      <vt:lpstr>Aptos</vt:lpstr>
      <vt:lpstr>Aptos Display</vt:lpstr>
      <vt:lpstr>Arial</vt:lpstr>
      <vt:lpstr>Dreaming Outloud Pro</vt:lpstr>
      <vt:lpstr>Google Sans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Northall</dc:creator>
  <cp:lastModifiedBy>Sarah Northall</cp:lastModifiedBy>
  <cp:revision>2</cp:revision>
  <cp:lastPrinted>2026-04-11T14:17:34Z</cp:lastPrinted>
  <dcterms:created xsi:type="dcterms:W3CDTF">2025-01-21T10:44:18Z</dcterms:created>
  <dcterms:modified xsi:type="dcterms:W3CDTF">2026-04-28T10:08:13Z</dcterms:modified>
</cp:coreProperties>
</file>